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2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3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34"/>
    <p:sldMasterId id="2147484210" r:id="rId35"/>
    <p:sldMasterId id="2147484241" r:id="rId36"/>
    <p:sldMasterId id="2147484266" r:id="rId37"/>
  </p:sldMasterIdLst>
  <p:notesMasterIdLst>
    <p:notesMasterId r:id="rId53"/>
  </p:notesMasterIdLst>
  <p:handoutMasterIdLst>
    <p:handoutMasterId r:id="rId54"/>
  </p:handoutMasterIdLst>
  <p:sldIdLst>
    <p:sldId id="256" r:id="rId38"/>
    <p:sldId id="257" r:id="rId39"/>
    <p:sldId id="276" r:id="rId40"/>
    <p:sldId id="258" r:id="rId41"/>
    <p:sldId id="259" r:id="rId42"/>
    <p:sldId id="278" r:id="rId43"/>
    <p:sldId id="267" r:id="rId44"/>
    <p:sldId id="268" r:id="rId45"/>
    <p:sldId id="269" r:id="rId46"/>
    <p:sldId id="270" r:id="rId47"/>
    <p:sldId id="271" r:id="rId48"/>
    <p:sldId id="272" r:id="rId49"/>
    <p:sldId id="273" r:id="rId50"/>
    <p:sldId id="274" r:id="rId51"/>
    <p:sldId id="277" r:id="rId5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3">
          <p15:clr>
            <a:srgbClr val="A4A3A4"/>
          </p15:clr>
        </p15:guide>
        <p15:guide id="2" pos="39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3C00"/>
    <a:srgbClr val="002050"/>
    <a:srgbClr val="0072C6"/>
    <a:srgbClr val="EEEEEE"/>
    <a:srgbClr val="737373"/>
    <a:srgbClr val="333333"/>
    <a:srgbClr val="0078D7"/>
    <a:srgbClr val="3C3C3C"/>
    <a:srgbClr val="D83B01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98" autoAdjust="0"/>
    <p:restoredTop sz="68204" autoAdjust="0"/>
  </p:normalViewPr>
  <p:slideViewPr>
    <p:cSldViewPr>
      <p:cViewPr varScale="1">
        <p:scale>
          <a:sx n="60" d="100"/>
          <a:sy n="60" d="100"/>
        </p:scale>
        <p:origin x="1578" y="72"/>
      </p:cViewPr>
      <p:guideLst>
        <p:guide orient="horz" pos="2203"/>
        <p:guide pos="391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385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" Target="slides/slide2.xml"/><Relationship Id="rId21" Type="http://schemas.openxmlformats.org/officeDocument/2006/relationships/customXml" Target="../customXml/item21.xml"/><Relationship Id="rId34" Type="http://schemas.openxmlformats.org/officeDocument/2006/relationships/slideMaster" Target="slideMasters/slideMaster1.xml"/><Relationship Id="rId42" Type="http://schemas.openxmlformats.org/officeDocument/2006/relationships/slide" Target="slides/slide5.xml"/><Relationship Id="rId47" Type="http://schemas.openxmlformats.org/officeDocument/2006/relationships/slide" Target="slides/slide10.xml"/><Relationship Id="rId50" Type="http://schemas.openxmlformats.org/officeDocument/2006/relationships/slide" Target="slides/slide13.xml"/><Relationship Id="rId55" Type="http://schemas.openxmlformats.org/officeDocument/2006/relationships/commentAuthors" Target="commentAuthors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slide" Target="slides/slide1.xml"/><Relationship Id="rId46" Type="http://schemas.openxmlformats.org/officeDocument/2006/relationships/slide" Target="slides/slide9.xml"/><Relationship Id="rId59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customXml" Target="../customXml/item20.xml"/><Relationship Id="rId29" Type="http://schemas.openxmlformats.org/officeDocument/2006/relationships/customXml" Target="../customXml/item29.xml"/><Relationship Id="rId41" Type="http://schemas.openxmlformats.org/officeDocument/2006/relationships/slide" Target="slides/slide4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slideMaster" Target="slideMasters/slideMaster4.xml"/><Relationship Id="rId40" Type="http://schemas.openxmlformats.org/officeDocument/2006/relationships/slide" Target="slides/slide3.xml"/><Relationship Id="rId45" Type="http://schemas.openxmlformats.org/officeDocument/2006/relationships/slide" Target="slides/slide8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slideMaster" Target="slideMasters/slideMaster3.xml"/><Relationship Id="rId49" Type="http://schemas.openxmlformats.org/officeDocument/2006/relationships/slide" Target="slides/slide12.xml"/><Relationship Id="rId57" Type="http://schemas.openxmlformats.org/officeDocument/2006/relationships/viewProps" Target="viewProps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customXml" Target="../customXml/item31.xml"/><Relationship Id="rId44" Type="http://schemas.openxmlformats.org/officeDocument/2006/relationships/slide" Target="slides/slide7.xml"/><Relationship Id="rId52" Type="http://schemas.openxmlformats.org/officeDocument/2006/relationships/slide" Target="slides/slide15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slideMaster" Target="slideMasters/slideMaster2.xml"/><Relationship Id="rId43" Type="http://schemas.openxmlformats.org/officeDocument/2006/relationships/slide" Target="slides/slide6.xml"/><Relationship Id="rId48" Type="http://schemas.openxmlformats.org/officeDocument/2006/relationships/slide" Target="slides/slide11.xml"/><Relationship Id="rId56" Type="http://schemas.openxmlformats.org/officeDocument/2006/relationships/presProps" Target="presProps.xml"/><Relationship Id="rId8" Type="http://schemas.openxmlformats.org/officeDocument/2006/relationships/customXml" Target="../customXml/item8.xml"/><Relationship Id="rId51" Type="http://schemas.openxmlformats.org/officeDocument/2006/relationships/slide" Target="slides/slide1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3/31/2016 9:33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jpeg>
</file>

<file path=ppt/media/image13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3/31/2016 9:33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Build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3/31/2016 9:33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0329893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Time: TBD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0637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this in</a:t>
            </a:r>
            <a:r>
              <a:rPr lang="en-US" baseline="0" dirty="0"/>
              <a:t> the last 5 minutes of the event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76742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3/31/2016 9:33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4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4685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7205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9355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346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0398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Time: TBD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1939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Time: TBD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1949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Time: TBD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3035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4.xml"/><Relationship Id="rId7" Type="http://schemas.openxmlformats.org/officeDocument/2006/relationships/image" Target="../media/image1.png"/><Relationship Id="rId2" Type="http://schemas.openxmlformats.org/officeDocument/2006/relationships/customXml" Target="../../customXml/item32.xml"/><Relationship Id="rId1" Type="http://schemas.openxmlformats.org/officeDocument/2006/relationships/customXml" Target="../../customXml/item7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26.xml"/><Relationship Id="rId4" Type="http://schemas.openxmlformats.org/officeDocument/2006/relationships/customXml" Target="../../customXml/item28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4.xml"/><Relationship Id="rId7" Type="http://schemas.openxmlformats.org/officeDocument/2006/relationships/image" Target="../media/image1.png"/><Relationship Id="rId2" Type="http://schemas.openxmlformats.org/officeDocument/2006/relationships/customXml" Target="../../customXml/item3.xml"/><Relationship Id="rId1" Type="http://schemas.openxmlformats.org/officeDocument/2006/relationships/customXml" Target="../../customXml/item17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18.xml"/><Relationship Id="rId4" Type="http://schemas.openxmlformats.org/officeDocument/2006/relationships/customXml" Target="../../customXml/item25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9.xml"/><Relationship Id="rId7" Type="http://schemas.openxmlformats.org/officeDocument/2006/relationships/image" Target="../media/image1.png"/><Relationship Id="rId2" Type="http://schemas.openxmlformats.org/officeDocument/2006/relationships/customXml" Target="../../customXml/item33.xml"/><Relationship Id="rId1" Type="http://schemas.openxmlformats.org/officeDocument/2006/relationships/customXml" Target="../../customXml/item12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10.xml"/><Relationship Id="rId4" Type="http://schemas.openxmlformats.org/officeDocument/2006/relationships/customXml" Target="../../customXml/item20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1.xml"/><Relationship Id="rId7" Type="http://schemas.openxmlformats.org/officeDocument/2006/relationships/image" Target="../media/image1.png"/><Relationship Id="rId2" Type="http://schemas.openxmlformats.org/officeDocument/2006/relationships/customXml" Target="../../customXml/item9.xml"/><Relationship Id="rId1" Type="http://schemas.openxmlformats.org/officeDocument/2006/relationships/customXml" Target="../../customXml/item1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31.xml"/><Relationship Id="rId4" Type="http://schemas.openxmlformats.org/officeDocument/2006/relationships/customXml" Target="../../customXml/item2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5.xml"/><Relationship Id="rId7" Type="http://schemas.openxmlformats.org/officeDocument/2006/relationships/image" Target="../media/image2.png"/><Relationship Id="rId2" Type="http://schemas.openxmlformats.org/officeDocument/2006/relationships/customXml" Target="../../customXml/item21.xml"/><Relationship Id="rId1" Type="http://schemas.openxmlformats.org/officeDocument/2006/relationships/customXml" Target="../../customXml/item19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27.xml"/><Relationship Id="rId4" Type="http://schemas.openxmlformats.org/officeDocument/2006/relationships/customXml" Target="../../customXml/item2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3.xml"/><Relationship Id="rId7" Type="http://schemas.openxmlformats.org/officeDocument/2006/relationships/image" Target="../media/image2.png"/><Relationship Id="rId2" Type="http://schemas.openxmlformats.org/officeDocument/2006/relationships/customXml" Target="../../customXml/item23.xml"/><Relationship Id="rId1" Type="http://schemas.openxmlformats.org/officeDocument/2006/relationships/customXml" Target="../../customXml/item6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16.xml"/><Relationship Id="rId4" Type="http://schemas.openxmlformats.org/officeDocument/2006/relationships/customXml" Target="../../customXml/item2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9.pn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rgbClr val="0072C6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350837" y="6164262"/>
            <a:ext cx="1645920" cy="352578"/>
          </a:xfrm>
          <a:prstGeom prst="rect">
            <a:avLst/>
          </a:prstGeom>
        </p:spPr>
      </p:pic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3" name="TextBox 2"/>
          <p:cNvSpPr txBox="1"/>
          <p:nvPr userDrawn="1"/>
        </p:nvSpPr>
        <p:spPr>
          <a:xfrm>
            <a:off x="148079" y="296862"/>
            <a:ext cx="4337341" cy="6832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737373"/>
                </a:solidFill>
                <a:latin typeface="+mj-lt"/>
              </a:rPr>
              <a:t>Microsoft Virtual Academy</a:t>
            </a:r>
          </a:p>
        </p:txBody>
      </p:sp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65760" y="1280160"/>
            <a:ext cx="11704320" cy="1877437"/>
          </a:xfrm>
        </p:spPr>
        <p:txBody>
          <a:bodyPr>
            <a:spAutoFit/>
          </a:bodyPr>
          <a:lstStyle>
            <a:lvl1pPr>
              <a:spcBef>
                <a:spcPts val="600"/>
              </a:spcBef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600"/>
              </a:spcBef>
              <a:defRPr sz="2000"/>
            </a:lvl3pPr>
            <a:lvl4pPr>
              <a:spcBef>
                <a:spcPts val="600"/>
              </a:spcBef>
              <a:defRPr sz="2000"/>
            </a:lvl4pPr>
            <a:lvl5pPr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2012859"/>
          </a:xfrm>
        </p:spPr>
        <p:txBody>
          <a:bodyPr>
            <a:spAutoFit/>
          </a:bodyPr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1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896566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392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466863"/>
      </p:ext>
    </p:extLst>
  </p:cSld>
  <p:clrMapOvr>
    <a:masterClrMapping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2781985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0450125"/>
      </p:ext>
    </p:extLst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spcBef>
                <a:spcPct val="0"/>
              </a:spcBef>
              <a:spcAft>
                <a:spcPct val="0"/>
              </a:spcAft>
            </a:pPr>
            <a:endParaRPr lang="en-US" sz="225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9" y="1221159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5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4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4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1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85777"/>
      </p:ext>
    </p:extLst>
  </p:cSld>
  <p:clrMapOvr>
    <a:masterClrMapping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" y="1"/>
            <a:ext cx="12435840" cy="699516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868863"/>
            <a:ext cx="12436475" cy="212566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19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7589823" y="6294477"/>
            <a:ext cx="45719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algn="r" defTabSz="932036" eaLnBrk="0" hangingPunct="0"/>
            <a:r>
              <a:rPr lang="en-US" sz="700" dirty="0">
                <a:gradFill>
                  <a:gsLst>
                    <a:gs pos="12389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31" y="5580860"/>
            <a:ext cx="3291840" cy="70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55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34" indent="-290434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44" indent="-280912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779" indent="-290434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317" indent="-228538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854" indent="-228538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478995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256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65759" y="1371600"/>
            <a:ext cx="5669280" cy="2043636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Wingdings" pitchFamily="2" charset="2"/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buNone/>
              <a:defRPr sz="2000"/>
            </a:lvl2pPr>
            <a:lvl3pPr marL="231775" indent="0">
              <a:spcBef>
                <a:spcPts val="600"/>
              </a:spcBef>
              <a:buNone/>
              <a:tabLst/>
              <a:defRPr sz="2000"/>
            </a:lvl3pPr>
            <a:lvl4pPr marL="460375" indent="0">
              <a:spcBef>
                <a:spcPts val="600"/>
              </a:spcBef>
              <a:buNone/>
              <a:defRPr/>
            </a:lvl4pPr>
            <a:lvl5pPr marL="685800" indent="0">
              <a:spcBef>
                <a:spcPts val="600"/>
              </a:spcBef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400800" y="1371600"/>
            <a:ext cx="5669280" cy="2043636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Wingdings" pitchFamily="2" charset="2"/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buNone/>
              <a:defRPr sz="2000"/>
            </a:lvl2pPr>
            <a:lvl3pPr marL="231775" indent="0">
              <a:spcBef>
                <a:spcPts val="600"/>
              </a:spcBef>
              <a:buNone/>
              <a:tabLst/>
              <a:defRPr sz="2000"/>
            </a:lvl3pPr>
            <a:lvl4pPr marL="460375" indent="0">
              <a:spcBef>
                <a:spcPts val="600"/>
              </a:spcBef>
              <a:buNone/>
              <a:defRPr/>
            </a:lvl4pPr>
            <a:lvl5pPr marL="685800" indent="0">
              <a:spcBef>
                <a:spcPts val="600"/>
              </a:spcBef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65760" y="1371600"/>
            <a:ext cx="5669280" cy="2043636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buClr>
                <a:schemeClr val="tx2"/>
              </a:buClr>
              <a:buFont typeface="Arial" pitchFamily="34" charset="0"/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228600" indent="-228600">
              <a:spcBef>
                <a:spcPts val="600"/>
              </a:spcBef>
              <a:defRPr sz="2000"/>
            </a:lvl2pPr>
            <a:lvl3pPr marL="457200" indent="-228600">
              <a:spcBef>
                <a:spcPts val="600"/>
              </a:spcBef>
              <a:tabLst/>
              <a:defRPr sz="2000"/>
            </a:lvl3pPr>
            <a:lvl4pPr marL="685800" indent="-228600">
              <a:spcBef>
                <a:spcPts val="600"/>
              </a:spcBef>
              <a:defRPr sz="2000"/>
            </a:lvl4pPr>
            <a:lvl5pPr marL="914400" indent="-228600">
              <a:spcBef>
                <a:spcPts val="600"/>
              </a:spcBef>
              <a:tabLst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400800" y="1371600"/>
            <a:ext cx="5669280" cy="2043636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buClr>
                <a:schemeClr val="tx2"/>
              </a:buClr>
              <a:buFont typeface="Arial" pitchFamily="34" charset="0"/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228600" indent="-228600">
              <a:spcBef>
                <a:spcPts val="600"/>
              </a:spcBef>
              <a:defRPr sz="2000"/>
            </a:lvl2pPr>
            <a:lvl3pPr marL="457200" indent="-228600">
              <a:spcBef>
                <a:spcPts val="600"/>
              </a:spcBef>
              <a:tabLst/>
              <a:defRPr sz="2000"/>
            </a:lvl3pPr>
            <a:lvl4pPr marL="685800" indent="-228600">
              <a:spcBef>
                <a:spcPts val="600"/>
              </a:spcBef>
              <a:defRPr sz="2000"/>
            </a:lvl4pPr>
            <a:lvl5pPr marL="914400" indent="-228600">
              <a:spcBef>
                <a:spcPts val="600"/>
              </a:spcBef>
              <a:tabLst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11704320" cy="8229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1188720"/>
            <a:ext cx="11704320" cy="822960"/>
          </a:xfrm>
        </p:spPr>
        <p:txBody>
          <a:bodyPr/>
          <a:lstStyle>
            <a:lvl1pPr marL="0" indent="0">
              <a:buNone/>
              <a:defRPr sz="2800" spc="-3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subhead style</a:t>
            </a:r>
          </a:p>
        </p:txBody>
      </p:sp>
    </p:spTree>
    <p:extLst>
      <p:ext uri="{BB962C8B-B14F-4D97-AF65-F5344CB8AC3E}">
        <p14:creationId xmlns:p14="http://schemas.microsoft.com/office/powerpoint/2010/main" val="99396763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head with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/>
          <p:cNvSpPr>
            <a:spLocks noGrp="1" noChangeAspect="1"/>
          </p:cNvSpPr>
          <p:nvPr>
            <p:ph type="body" sz="quarter" idx="17"/>
          </p:nvPr>
        </p:nvSpPr>
        <p:spPr>
          <a:xfrm>
            <a:off x="4663440" y="2560320"/>
            <a:ext cx="2103120" cy="2103120"/>
          </a:xfrm>
          <a:solidFill>
            <a:schemeClr val="accent4"/>
          </a:solidFill>
        </p:spPr>
        <p:txBody>
          <a:bodyPr lIns="365760" rIns="365760" anchor="ctr"/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4"/>
          <p:cNvSpPr>
            <a:spLocks noGrp="1" noChangeAspect="1"/>
          </p:cNvSpPr>
          <p:nvPr>
            <p:ph type="body" sz="quarter" idx="18"/>
          </p:nvPr>
        </p:nvSpPr>
        <p:spPr>
          <a:xfrm>
            <a:off x="2560320" y="2560320"/>
            <a:ext cx="2103120" cy="2103120"/>
          </a:xfrm>
          <a:solidFill>
            <a:schemeClr val="accent3"/>
          </a:solidFill>
        </p:spPr>
        <p:txBody>
          <a:bodyPr lIns="365760" rIns="365760" anchor="ctr"/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 noChangeAspect="1"/>
          </p:cNvSpPr>
          <p:nvPr>
            <p:ph type="body" sz="quarter" idx="19"/>
          </p:nvPr>
        </p:nvSpPr>
        <p:spPr>
          <a:xfrm>
            <a:off x="457200" y="2560320"/>
            <a:ext cx="2103120" cy="2103120"/>
          </a:xfrm>
          <a:solidFill>
            <a:schemeClr val="accent1"/>
          </a:solidFill>
        </p:spPr>
        <p:txBody>
          <a:bodyPr lIns="365760" rIns="365760" anchor="ctr"/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11704320" cy="8229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1188720"/>
            <a:ext cx="11704320" cy="822960"/>
          </a:xfrm>
        </p:spPr>
        <p:txBody>
          <a:bodyPr/>
          <a:lstStyle>
            <a:lvl1pPr marL="0" indent="0">
              <a:buNone/>
              <a:defRPr sz="2800" spc="-3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subhead style</a:t>
            </a:r>
          </a:p>
        </p:txBody>
      </p:sp>
      <p:sp>
        <p:nvSpPr>
          <p:cNvPr id="7" name="Text Placeholder 4"/>
          <p:cNvSpPr>
            <a:spLocks noGrp="1" noChangeAspect="1"/>
          </p:cNvSpPr>
          <p:nvPr>
            <p:ph type="body" sz="quarter" idx="20"/>
          </p:nvPr>
        </p:nvSpPr>
        <p:spPr>
          <a:xfrm>
            <a:off x="6766560" y="2560320"/>
            <a:ext cx="2103120" cy="2103120"/>
          </a:xfrm>
          <a:solidFill>
            <a:schemeClr val="accent5"/>
          </a:solidFill>
        </p:spPr>
        <p:txBody>
          <a:bodyPr lIns="365760" rIns="365760" anchor="ctr"/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60803" y="5051425"/>
            <a:ext cx="89281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5486400" cy="15544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17920" y="0"/>
            <a:ext cx="6217920" cy="69951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65759" y="2103120"/>
            <a:ext cx="5486400" cy="1815882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8264801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3680" y="365760"/>
            <a:ext cx="5486400" cy="15544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217920" cy="69951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583680" y="2103120"/>
            <a:ext cx="5486400" cy="1815882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99917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llustra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435840" cy="69951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731520"/>
            <a:ext cx="7772400" cy="615553"/>
          </a:xfrm>
        </p:spPr>
        <p:txBody>
          <a:bodyPr>
            <a:spAutoFit/>
          </a:bodyPr>
          <a:lstStyle>
            <a:lvl1pPr>
              <a:lnSpc>
                <a:spcPct val="100000"/>
              </a:lnSpc>
              <a:defRPr sz="2800" spc="-30" baseline="0">
                <a:solidFill>
                  <a:schemeClr val="tx1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93069" y="3497580"/>
            <a:ext cx="7346006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65625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llustratio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435840" cy="69951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0" y="731520"/>
            <a:ext cx="7772400" cy="615553"/>
          </a:xfrm>
        </p:spPr>
        <p:txBody>
          <a:bodyPr>
            <a:spAutoFit/>
          </a:bodyPr>
          <a:lstStyle>
            <a:lvl1pPr algn="r">
              <a:lnSpc>
                <a:spcPct val="100000"/>
              </a:lnSpc>
              <a:defRPr sz="2800" spc="-30" baseline="0">
                <a:solidFill>
                  <a:schemeClr val="tx1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5637" y="3268662"/>
            <a:ext cx="7463692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16763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rgbClr val="0072C6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350837" y="6164262"/>
            <a:ext cx="1645920" cy="352578"/>
          </a:xfrm>
          <a:prstGeom prst="rect">
            <a:avLst/>
          </a:prstGeom>
        </p:spPr>
      </p:pic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69129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" y="1097280"/>
            <a:ext cx="7315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8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940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411702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42182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65760" y="1371600"/>
            <a:ext cx="11704320" cy="2043636"/>
          </a:xfrm>
        </p:spPr>
        <p:txBody>
          <a:bodyPr>
            <a:spAutoFit/>
          </a:bodyPr>
          <a:lstStyle>
            <a:lvl1pPr marL="0" indent="0">
              <a:spcBef>
                <a:spcPts val="600"/>
              </a:spcBef>
              <a:buNone/>
              <a:defRPr sz="32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28600" indent="0">
              <a:spcBef>
                <a:spcPts val="600"/>
              </a:spcBef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57200" indent="0">
              <a:spcBef>
                <a:spcPts val="600"/>
              </a:spcBef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685800" indent="0">
              <a:spcBef>
                <a:spcPts val="600"/>
              </a:spcBef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914400" indent="0">
              <a:spcBef>
                <a:spcPts val="600"/>
              </a:spcBef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365760" y="6292888"/>
            <a:ext cx="11704320" cy="3385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1000" baseline="0" dirty="0">
                <a:solidFill>
                  <a:schemeClr val="bg1"/>
                </a:soli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365760" y="1371600"/>
            <a:ext cx="11704320" cy="1877437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>
              <a:spcBef>
                <a:spcPts val="6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457200" indent="-228600">
              <a:spcBef>
                <a:spcPts val="6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85800" indent="-228600">
              <a:spcBef>
                <a:spcPts val="6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914400" indent="-228600">
              <a:spcBef>
                <a:spcPts val="6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143000" indent="-228600">
              <a:spcBef>
                <a:spcPts val="6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3640"/>
            <a:ext cx="12436476" cy="731520"/>
          </a:xfrm>
          <a:prstGeom prst="rect">
            <a:avLst/>
          </a:prstGeom>
          <a:solidFill>
            <a:srgbClr val="FFFF99"/>
          </a:solidFill>
        </p:spPr>
        <p:txBody>
          <a:bodyPr wrap="square" lIns="365760" tIns="91440" rIns="365760" bIns="91440" anchor="ctr" anchorCtr="0">
            <a:noAutofit/>
          </a:bodyPr>
          <a:lstStyle>
            <a:lvl1pPr algn="r">
              <a:buFont typeface="Arial" pitchFamily="34" charset="0"/>
              <a:buNone/>
              <a:defRPr sz="32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No t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200000" flipH="1">
            <a:off x="2709265" y="-2732685"/>
            <a:ext cx="6994527" cy="12459899"/>
          </a:xfrm>
          <a:prstGeom prst="rect">
            <a:avLst/>
          </a:prstGeom>
        </p:spPr>
      </p:pic>
      <p:sp>
        <p:nvSpPr>
          <p:cNvPr id="1214" name="Rectangle 1213"/>
          <p:cNvSpPr/>
          <p:nvPr userDrawn="1"/>
        </p:nvSpPr>
        <p:spPr bwMode="auto">
          <a:xfrm>
            <a:off x="-35579" y="0"/>
            <a:ext cx="12472057" cy="6994525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81" y="479425"/>
            <a:ext cx="1280160" cy="274492"/>
          </a:xfrm>
          <a:prstGeom prst="rect">
            <a:avLst/>
          </a:prstGeom>
        </p:spPr>
      </p:pic>
      <p:grpSp>
        <p:nvGrpSpPr>
          <p:cNvPr id="6" name="Group 5"/>
          <p:cNvGrpSpPr/>
          <p:nvPr userDrawn="1"/>
        </p:nvGrpSpPr>
        <p:grpSpPr>
          <a:xfrm>
            <a:off x="5761038" y="479426"/>
            <a:ext cx="6218238" cy="2368101"/>
            <a:chOff x="5761038" y="479425"/>
            <a:chExt cx="6218237" cy="2368101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 rotWithShape="1">
            <a:blip r:embed="rId4"/>
            <a:srcRect b="26208"/>
            <a:stretch/>
          </p:blipFill>
          <p:spPr>
            <a:xfrm>
              <a:off x="5761038" y="479425"/>
              <a:ext cx="6218237" cy="1554813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 userDrawn="1"/>
          </p:nvSpPr>
          <p:spPr>
            <a:xfrm>
              <a:off x="7290055" y="1942791"/>
              <a:ext cx="3945402" cy="904735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marL="0" marR="0" lvl="0" indent="0" algn="l" defTabSz="932563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399" b="0" i="0" u="none" strike="noStrike" kern="1200" cap="none" spc="-150" normalizeH="0" baseline="0" noProof="0" dirty="0">
                  <a:ln>
                    <a:noFill/>
                  </a:ln>
                  <a:gradFill>
                    <a:gsLst>
                      <a:gs pos="14634">
                        <a:srgbClr val="0078D7"/>
                      </a:gs>
                      <a:gs pos="53000">
                        <a:srgbClr val="0078D7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Shenzhen 2015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965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200000" flipH="1">
            <a:off x="2709265" y="-2732685"/>
            <a:ext cx="6994527" cy="12459899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-35579" y="-45245"/>
            <a:ext cx="12519853" cy="703977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81" y="479425"/>
            <a:ext cx="1280160" cy="274492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761038" y="1211263"/>
            <a:ext cx="6400800" cy="366409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5761102" y="1211278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5759450" y="3046563"/>
            <a:ext cx="64023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9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4181722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42" presetClass="path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25734 0.00045 L -5.97396E-7 -4.5892E-6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97" y="-4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9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8809037" y="0"/>
            <a:ext cx="3627437" cy="6994525"/>
          </a:xfrm>
          <a:prstGeom prst="rect">
            <a:avLst/>
          </a:prstGeom>
          <a:solidFill>
            <a:srgbClr val="EEEEE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rgbClr val="0072C6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350837" y="6164262"/>
            <a:ext cx="1645920" cy="352578"/>
          </a:xfrm>
          <a:prstGeom prst="rect">
            <a:avLst/>
          </a:prstGeom>
        </p:spPr>
      </p:pic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48" name="TextBox 47"/>
          <p:cNvSpPr txBox="1"/>
          <p:nvPr userDrawn="1"/>
        </p:nvSpPr>
        <p:spPr>
          <a:xfrm>
            <a:off x="148079" y="296862"/>
            <a:ext cx="4337341" cy="6832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737373"/>
                </a:solidFill>
                <a:latin typeface="+mj-lt"/>
              </a:rPr>
              <a:t>Microsoft Virtual Academy</a:t>
            </a:r>
          </a:p>
        </p:txBody>
      </p:sp>
    </p:spTree>
    <p:extLst>
      <p:ext uri="{BB962C8B-B14F-4D97-AF65-F5344CB8AC3E}">
        <p14:creationId xmlns:p14="http://schemas.microsoft.com/office/powerpoint/2010/main" val="207113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586539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912784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0830650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 marL="0" indent="0">
              <a:buNone/>
              <a:defRPr sz="3999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4410385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67378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63409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302878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779255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838026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481796"/>
            <a:ext cx="11889564" cy="917575"/>
          </a:xfrm>
        </p:spPr>
        <p:txBody>
          <a:bodyPr/>
          <a:lstStyle>
            <a:lvl1pPr marL="0" algn="l" defTabSz="95102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5507" kern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4348653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8809037" y="0"/>
            <a:ext cx="3627437" cy="6994525"/>
          </a:xfrm>
          <a:prstGeom prst="rect">
            <a:avLst/>
          </a:prstGeom>
          <a:solidFill>
            <a:srgbClr val="EEEEE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rgbClr val="0072C6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350837" y="6164262"/>
            <a:ext cx="1645920" cy="352578"/>
          </a:xfrm>
          <a:prstGeom prst="rect">
            <a:avLst/>
          </a:prstGeom>
        </p:spPr>
      </p:pic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121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9008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198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38051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20325207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266800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Accent Color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6910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311986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77343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2012859"/>
          </a:xfrm>
        </p:spPr>
        <p:txBody>
          <a:bodyPr>
            <a:spAutoFit/>
          </a:bodyPr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321412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327483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3772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8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37" y="6143778"/>
            <a:ext cx="2283588" cy="373062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8809037" y="0"/>
            <a:ext cx="3627437" cy="6994525"/>
          </a:xfrm>
          <a:prstGeom prst="rect">
            <a:avLst/>
          </a:prstGeom>
          <a:solidFill>
            <a:srgbClr val="EEEEE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48" name="TextBox 47"/>
          <p:cNvSpPr txBox="1"/>
          <p:nvPr userDrawn="1"/>
        </p:nvSpPr>
        <p:spPr>
          <a:xfrm>
            <a:off x="148079" y="296862"/>
            <a:ext cx="4337341" cy="6832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Microsoft Virtual Academy</a:t>
            </a:r>
          </a:p>
        </p:txBody>
      </p:sp>
    </p:spTree>
    <p:extLst>
      <p:ext uri="{BB962C8B-B14F-4D97-AF65-F5344CB8AC3E}">
        <p14:creationId xmlns:p14="http://schemas.microsoft.com/office/powerpoint/2010/main" val="186086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1771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2327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4912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046082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11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9231" y="3145040"/>
            <a:ext cx="3291840" cy="70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058152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11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9233" y="3145040"/>
            <a:ext cx="3291840" cy="70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99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716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2">
    <p:bg>
      <p:bgPr>
        <a:solidFill>
          <a:srgbClr val="3C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999" spc="-100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91439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9" spc="0" baseline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428806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90736"/>
            <a:ext cx="1436313" cy="306604"/>
          </a:xfrm>
          <a:prstGeom prst="rect">
            <a:avLst/>
          </a:prstGeom>
        </p:spPr>
      </p:pic>
      <p:sp>
        <p:nvSpPr>
          <p:cNvPr id="12" name="Freeform 11"/>
          <p:cNvSpPr>
            <a:spLocks noEditPoints="1"/>
          </p:cNvSpPr>
          <p:nvPr userDrawn="1"/>
        </p:nvSpPr>
        <p:spPr bwMode="black">
          <a:xfrm>
            <a:off x="2137568" y="2473325"/>
            <a:ext cx="8161338" cy="2047875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00BCF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14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6"/>
            <a:ext cx="1449939" cy="306604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288989" y="6072577"/>
            <a:ext cx="1900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1948767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8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37" y="6143778"/>
            <a:ext cx="2283588" cy="373062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8809037" y="0"/>
            <a:ext cx="3627437" cy="6994525"/>
          </a:xfrm>
          <a:prstGeom prst="rect">
            <a:avLst/>
          </a:prstGeom>
          <a:solidFill>
            <a:srgbClr val="EEEEE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243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8" name="Freeform 7"/>
          <p:cNvSpPr>
            <a:spLocks noChangeAspect="1" noEditPoints="1"/>
          </p:cNvSpPr>
          <p:nvPr userDrawn="1"/>
        </p:nvSpPr>
        <p:spPr bwMode="black">
          <a:xfrm>
            <a:off x="457200" y="490736"/>
            <a:ext cx="1239006" cy="310896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404040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288989" y="6072577"/>
            <a:ext cx="1900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3569659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1695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530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79930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38257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988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9410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68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94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896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2C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03157" y="5897245"/>
            <a:ext cx="7197633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42589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094408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280001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801273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1521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896439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439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72958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34756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540705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086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0078D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65760" y="1371600"/>
            <a:ext cx="11704320" cy="2043636"/>
          </a:xfrm>
        </p:spPr>
        <p:txBody>
          <a:bodyPr>
            <a:spAutoFit/>
          </a:bodyPr>
          <a:lstStyle>
            <a:lvl1pPr marL="0" indent="0">
              <a:spcBef>
                <a:spcPts val="600"/>
              </a:spcBef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buFontTx/>
              <a:buNone/>
              <a:defRPr sz="2000"/>
            </a:lvl2pPr>
            <a:lvl3pPr marL="228600" indent="0">
              <a:spcBef>
                <a:spcPts val="600"/>
              </a:spcBef>
              <a:buNone/>
              <a:defRPr/>
            </a:lvl3pPr>
            <a:lvl4pPr marL="457200" indent="0">
              <a:spcBef>
                <a:spcPts val="600"/>
              </a:spcBef>
              <a:buNone/>
              <a:defRPr/>
            </a:lvl4pPr>
            <a:lvl5pPr marL="685800" indent="0">
              <a:spcBef>
                <a:spcPts val="600"/>
              </a:spcBef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1542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481796"/>
            <a:ext cx="11889564" cy="917575"/>
          </a:xfrm>
        </p:spPr>
        <p:txBody>
          <a:bodyPr/>
          <a:lstStyle>
            <a:lvl1pPr marL="0" algn="l" defTabSz="95102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5507" kern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0720447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1" y="1588"/>
            <a:ext cx="12430199" cy="699198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537325"/>
            <a:ext cx="12435840" cy="457200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5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08" y="6678219"/>
            <a:ext cx="822951" cy="17541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206862" y="3032252"/>
            <a:ext cx="4420128" cy="8004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65610">
              <a:lnSpc>
                <a:spcPct val="90000"/>
              </a:lnSpc>
              <a:spcBef>
                <a:spcPct val="0"/>
              </a:spcBef>
            </a:pPr>
            <a:r>
              <a:rPr lang="en-US" sz="5000" spc="-125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7958" y="4610726"/>
            <a:ext cx="2229032" cy="729826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65610">
              <a:lnSpc>
                <a:spcPct val="90000"/>
              </a:lnSpc>
              <a:spcBef>
                <a:spcPct val="0"/>
              </a:spcBef>
            </a:pPr>
            <a:r>
              <a:rPr lang="en-US" sz="2250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50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50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510" y="4088041"/>
            <a:ext cx="2494315" cy="38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538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1" y="1091"/>
            <a:ext cx="12430199" cy="6991987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7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98" spc="-10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3" y="3955785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537325"/>
            <a:ext cx="12435840" cy="457200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08" y="6678219"/>
            <a:ext cx="822951" cy="17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210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38" indent="0">
              <a:buNone/>
              <a:defRPr/>
            </a:lvl3pPr>
            <a:lvl4pPr marL="457075" indent="0">
              <a:buNone/>
              <a:defRPr/>
            </a:lvl4pPr>
            <a:lvl5pPr marL="68561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971438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38" indent="0">
              <a:buNone/>
              <a:defRPr/>
            </a:lvl3pPr>
            <a:lvl4pPr marL="457075" indent="0">
              <a:buNone/>
              <a:defRPr/>
            </a:lvl4pPr>
            <a:lvl5pPr marL="68561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340871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92881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99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3707862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92881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8028773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12" indent="0">
              <a:buNone/>
              <a:tabLst/>
              <a:defRPr sz="2000"/>
            </a:lvl3pPr>
            <a:lvl4pPr marL="460249" indent="0">
              <a:buNone/>
              <a:defRPr/>
            </a:lvl4pPr>
            <a:lvl5pPr marL="685613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12" indent="0">
              <a:buNone/>
              <a:tabLst/>
              <a:defRPr sz="2000"/>
            </a:lvl3pPr>
            <a:lvl4pPr marL="460249" indent="0">
              <a:buNone/>
              <a:defRPr/>
            </a:lvl4pPr>
            <a:lvl5pPr marL="685613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6175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12" indent="0">
              <a:buNone/>
              <a:tabLst/>
              <a:defRPr sz="2000"/>
            </a:lvl3pPr>
            <a:lvl4pPr marL="460249" indent="0">
              <a:buNone/>
              <a:defRPr/>
            </a:lvl4pPr>
            <a:lvl5pPr marL="685613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12" indent="0">
              <a:buNone/>
              <a:tabLst/>
              <a:defRPr sz="2000"/>
            </a:lvl3pPr>
            <a:lvl4pPr marL="460249" indent="0">
              <a:buNone/>
              <a:defRPr/>
            </a:lvl4pPr>
            <a:lvl5pPr marL="685613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53672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65760" y="1371600"/>
            <a:ext cx="11704320" cy="2043636"/>
          </a:xfrm>
        </p:spPr>
        <p:txBody>
          <a:bodyPr>
            <a:spAutoFit/>
          </a:bodyPr>
          <a:lstStyle>
            <a:lvl1pPr marL="0" indent="0">
              <a:spcBef>
                <a:spcPts val="600"/>
              </a:spcBef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228600" indent="-228600">
              <a:spcBef>
                <a:spcPts val="600"/>
              </a:spcBef>
              <a:buFont typeface="Arial" charset="0"/>
              <a:buChar char="•"/>
              <a:defRPr sz="2000"/>
            </a:lvl2pPr>
            <a:lvl3pPr marL="457200" indent="-228600">
              <a:spcBef>
                <a:spcPts val="600"/>
              </a:spcBef>
              <a:buFont typeface="Arial" charset="0"/>
              <a:buChar char="•"/>
              <a:defRPr/>
            </a:lvl3pPr>
            <a:lvl4pPr marL="685800" indent="-228600">
              <a:spcBef>
                <a:spcPts val="600"/>
              </a:spcBef>
              <a:buFont typeface="Arial" charset="0"/>
              <a:buChar char="•"/>
              <a:defRPr/>
            </a:lvl4pPr>
            <a:lvl5pPr marL="914400" indent="-228600">
              <a:spcBef>
                <a:spcPts val="600"/>
              </a:spcBef>
              <a:buFont typeface="Arial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2425279"/>
          </a:xfrm>
        </p:spPr>
        <p:txBody>
          <a:bodyPr wrap="square">
            <a:spAutoFit/>
          </a:bodyPr>
          <a:lstStyle>
            <a:lvl1pPr marL="287260" indent="-287260">
              <a:spcBef>
                <a:spcPts val="1224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99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31021" indent="-233131">
              <a:buFont typeface="Wingdings" panose="05000000000000000000" pitchFamily="2" charset="2"/>
              <a:buChar char="§"/>
              <a:defRPr sz="2400"/>
            </a:lvl2pPr>
            <a:lvl3pPr marL="699394" indent="-168373">
              <a:buFont typeface="Wingdings" panose="05000000000000000000" pitchFamily="2" charset="2"/>
              <a:buChar char="§"/>
              <a:tabLst/>
              <a:defRPr sz="2000"/>
            </a:lvl3pPr>
            <a:lvl4pPr marL="880718" indent="-181324">
              <a:buFont typeface="Wingdings" panose="05000000000000000000" pitchFamily="2" charset="2"/>
              <a:buChar char="§"/>
              <a:defRPr/>
            </a:lvl4pPr>
            <a:lvl5pPr marL="1049092" indent="-168373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2425279"/>
          </a:xfrm>
        </p:spPr>
        <p:txBody>
          <a:bodyPr wrap="square">
            <a:spAutoFit/>
          </a:bodyPr>
          <a:lstStyle>
            <a:lvl1pPr marL="287260" indent="-287260">
              <a:spcBef>
                <a:spcPts val="1224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99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31021" indent="-233131">
              <a:buFont typeface="Wingdings" panose="05000000000000000000" pitchFamily="2" charset="2"/>
              <a:buChar char="§"/>
              <a:defRPr sz="2400"/>
            </a:lvl2pPr>
            <a:lvl3pPr marL="699394" indent="-168373">
              <a:buFont typeface="Wingdings" panose="05000000000000000000" pitchFamily="2" charset="2"/>
              <a:buChar char="§"/>
              <a:tabLst/>
              <a:defRPr sz="2000"/>
            </a:lvl3pPr>
            <a:lvl4pPr marL="880718" indent="-181324">
              <a:buFont typeface="Wingdings" panose="05000000000000000000" pitchFamily="2" charset="2"/>
              <a:buChar char="§"/>
              <a:defRPr/>
            </a:lvl4pPr>
            <a:lvl5pPr marL="1049092" indent="-168373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48349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2425279"/>
          </a:xfrm>
        </p:spPr>
        <p:txBody>
          <a:bodyPr wrap="square">
            <a:spAutoFit/>
          </a:bodyPr>
          <a:lstStyle>
            <a:lvl1pPr marL="287260" indent="-28726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99"/>
            </a:lvl1pPr>
            <a:lvl2pPr marL="531021" indent="-233131">
              <a:buFont typeface="Wingdings" panose="05000000000000000000" pitchFamily="2" charset="2"/>
              <a:buChar char="§"/>
              <a:defRPr sz="2400"/>
            </a:lvl2pPr>
            <a:lvl3pPr marL="699394" indent="-168373">
              <a:buFont typeface="Wingdings" panose="05000000000000000000" pitchFamily="2" charset="2"/>
              <a:buChar char="§"/>
              <a:tabLst/>
              <a:defRPr sz="2000"/>
            </a:lvl3pPr>
            <a:lvl4pPr marL="880718" indent="-181324">
              <a:buFont typeface="Wingdings" panose="05000000000000000000" pitchFamily="2" charset="2"/>
              <a:buChar char="§"/>
              <a:defRPr/>
            </a:lvl4pPr>
            <a:lvl5pPr marL="1049092" indent="-168373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2425279"/>
          </a:xfrm>
        </p:spPr>
        <p:txBody>
          <a:bodyPr wrap="square">
            <a:spAutoFit/>
          </a:bodyPr>
          <a:lstStyle>
            <a:lvl1pPr marL="287260" indent="-28726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99"/>
            </a:lvl1pPr>
            <a:lvl2pPr marL="531021" indent="-233131">
              <a:buFont typeface="Wingdings" panose="05000000000000000000" pitchFamily="2" charset="2"/>
              <a:buChar char="§"/>
              <a:defRPr sz="2400"/>
            </a:lvl2pPr>
            <a:lvl3pPr marL="699394" indent="-168373">
              <a:buFont typeface="Wingdings" panose="05000000000000000000" pitchFamily="2" charset="2"/>
              <a:buChar char="§"/>
              <a:tabLst/>
              <a:defRPr sz="2000"/>
            </a:lvl3pPr>
            <a:lvl4pPr marL="880718" indent="-181324">
              <a:buFont typeface="Wingdings" panose="05000000000000000000" pitchFamily="2" charset="2"/>
              <a:buChar char="§"/>
              <a:defRPr/>
            </a:lvl4pPr>
            <a:lvl5pPr marL="1049092" indent="-168373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287798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969210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1" y="1091"/>
            <a:ext cx="12430199" cy="69919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367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40" y="4881266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537325"/>
            <a:ext cx="12435840" cy="457200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08" y="6678219"/>
            <a:ext cx="822951" cy="17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0325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1" y="1091"/>
            <a:ext cx="12430199" cy="69919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4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197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537325"/>
            <a:ext cx="12435840" cy="457200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08" y="6678219"/>
            <a:ext cx="822951" cy="17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306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1" y="1091"/>
            <a:ext cx="12430199" cy="69919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30353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5607804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29262394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269016365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687286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11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6.xml"/><Relationship Id="rId42" Type="http://schemas.openxmlformats.org/officeDocument/2006/relationships/tags" Target="../tags/tag14.xml"/><Relationship Id="rId47" Type="http://schemas.openxmlformats.org/officeDocument/2006/relationships/tags" Target="../tags/tag19.xml"/><Relationship Id="rId50" Type="http://schemas.openxmlformats.org/officeDocument/2006/relationships/tags" Target="../tags/tag22.xml"/><Relationship Id="rId55" Type="http://schemas.openxmlformats.org/officeDocument/2006/relationships/tags" Target="../tags/tag27.xml"/><Relationship Id="rId63" Type="http://schemas.openxmlformats.org/officeDocument/2006/relationships/tags" Target="../tags/tag3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4.xml"/><Relationship Id="rId37" Type="http://schemas.openxmlformats.org/officeDocument/2006/relationships/tags" Target="../tags/tag9.xml"/><Relationship Id="rId40" Type="http://schemas.openxmlformats.org/officeDocument/2006/relationships/tags" Target="../tags/tag12.xml"/><Relationship Id="rId45" Type="http://schemas.openxmlformats.org/officeDocument/2006/relationships/tags" Target="../tags/tag17.xml"/><Relationship Id="rId53" Type="http://schemas.openxmlformats.org/officeDocument/2006/relationships/tags" Target="../tags/tag25.xml"/><Relationship Id="rId58" Type="http://schemas.openxmlformats.org/officeDocument/2006/relationships/tags" Target="../tags/tag30.xml"/><Relationship Id="rId66" Type="http://schemas.openxmlformats.org/officeDocument/2006/relationships/tags" Target="../tags/tag3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36" Type="http://schemas.openxmlformats.org/officeDocument/2006/relationships/tags" Target="../tags/tag8.xml"/><Relationship Id="rId49" Type="http://schemas.openxmlformats.org/officeDocument/2006/relationships/tags" Target="../tags/tag21.xml"/><Relationship Id="rId57" Type="http://schemas.openxmlformats.org/officeDocument/2006/relationships/tags" Target="../tags/tag29.xml"/><Relationship Id="rId61" Type="http://schemas.openxmlformats.org/officeDocument/2006/relationships/tags" Target="../tags/tag3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3.xml"/><Relationship Id="rId44" Type="http://schemas.openxmlformats.org/officeDocument/2006/relationships/tags" Target="../tags/tag16.xml"/><Relationship Id="rId52" Type="http://schemas.openxmlformats.org/officeDocument/2006/relationships/tags" Target="../tags/tag24.xml"/><Relationship Id="rId60" Type="http://schemas.openxmlformats.org/officeDocument/2006/relationships/tags" Target="../tags/tag32.xml"/><Relationship Id="rId65" Type="http://schemas.openxmlformats.org/officeDocument/2006/relationships/tags" Target="../tags/tag3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ags" Target="../tags/tag2.xml"/><Relationship Id="rId35" Type="http://schemas.openxmlformats.org/officeDocument/2006/relationships/tags" Target="../tags/tag7.xml"/><Relationship Id="rId43" Type="http://schemas.openxmlformats.org/officeDocument/2006/relationships/tags" Target="../tags/tag15.xml"/><Relationship Id="rId48" Type="http://schemas.openxmlformats.org/officeDocument/2006/relationships/tags" Target="../tags/tag20.xml"/><Relationship Id="rId56" Type="http://schemas.openxmlformats.org/officeDocument/2006/relationships/tags" Target="../tags/tag28.xml"/><Relationship Id="rId64" Type="http://schemas.openxmlformats.org/officeDocument/2006/relationships/tags" Target="../tags/tag3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3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ags" Target="../tags/tag5.xml"/><Relationship Id="rId38" Type="http://schemas.openxmlformats.org/officeDocument/2006/relationships/tags" Target="../tags/tag10.xml"/><Relationship Id="rId46" Type="http://schemas.openxmlformats.org/officeDocument/2006/relationships/tags" Target="../tags/tag18.xml"/><Relationship Id="rId59" Type="http://schemas.openxmlformats.org/officeDocument/2006/relationships/tags" Target="../tags/tag31.xml"/><Relationship Id="rId67" Type="http://schemas.openxmlformats.org/officeDocument/2006/relationships/tags" Target="../tags/tag39.xml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3.xml"/><Relationship Id="rId54" Type="http://schemas.openxmlformats.org/officeDocument/2006/relationships/tags" Target="../tags/tag26.xml"/><Relationship Id="rId62" Type="http://schemas.openxmlformats.org/officeDocument/2006/relationships/tags" Target="../tags/tag3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29" Type="http://schemas.openxmlformats.org/officeDocument/2006/relationships/slideLayout" Target="../slideLayouts/slideLayout56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32" Type="http://schemas.openxmlformats.org/officeDocument/2006/relationships/image" Target="../media/image9.png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28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slideLayout" Target="../slideLayouts/slideLayout54.xml"/><Relationship Id="rId30" Type="http://schemas.openxmlformats.org/officeDocument/2006/relationships/slideLayout" Target="../slideLayouts/slideLayout5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70.xml"/><Relationship Id="rId18" Type="http://schemas.openxmlformats.org/officeDocument/2006/relationships/slideLayout" Target="../slideLayouts/slideLayout75.xml"/><Relationship Id="rId3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78.xml"/><Relationship Id="rId7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74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73.xml"/><Relationship Id="rId20" Type="http://schemas.openxmlformats.org/officeDocument/2006/relationships/slideLayout" Target="../slideLayouts/slideLayout77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2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72.xml"/><Relationship Id="rId23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67.xml"/><Relationship Id="rId19" Type="http://schemas.openxmlformats.org/officeDocument/2006/relationships/slideLayout" Target="../slideLayouts/slideLayout76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13" Type="http://schemas.openxmlformats.org/officeDocument/2006/relationships/slideLayout" Target="../slideLayouts/slideLayout94.xml"/><Relationship Id="rId18" Type="http://schemas.openxmlformats.org/officeDocument/2006/relationships/slideLayout" Target="../slideLayouts/slideLayout99.xml"/><Relationship Id="rId26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84.xml"/><Relationship Id="rId21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88.xml"/><Relationship Id="rId12" Type="http://schemas.openxmlformats.org/officeDocument/2006/relationships/slideLayout" Target="../slideLayouts/slideLayout93.xml"/><Relationship Id="rId17" Type="http://schemas.openxmlformats.org/officeDocument/2006/relationships/slideLayout" Target="../slideLayouts/slideLayout98.xml"/><Relationship Id="rId25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97.xml"/><Relationship Id="rId20" Type="http://schemas.openxmlformats.org/officeDocument/2006/relationships/slideLayout" Target="../slideLayouts/slideLayout101.xml"/><Relationship Id="rId29" Type="http://schemas.openxmlformats.org/officeDocument/2006/relationships/image" Target="../media/image9.png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86.xml"/><Relationship Id="rId15" Type="http://schemas.openxmlformats.org/officeDocument/2006/relationships/slideLayout" Target="../slideLayouts/slideLayout96.xml"/><Relationship Id="rId23" Type="http://schemas.openxmlformats.org/officeDocument/2006/relationships/slideLayout" Target="../slideLayouts/slideLayout104.xml"/><Relationship Id="rId28" Type="http://schemas.openxmlformats.org/officeDocument/2006/relationships/theme" Target="../theme/theme4.xml"/><Relationship Id="rId10" Type="http://schemas.openxmlformats.org/officeDocument/2006/relationships/slideLayout" Target="../slideLayouts/slideLayout91.xml"/><Relationship Id="rId19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Relationship Id="rId14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103.xml"/><Relationship Id="rId27" Type="http://schemas.openxmlformats.org/officeDocument/2006/relationships/slideLayout" Target="../slideLayouts/slideLayout10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11704320" cy="914400"/>
          </a:xfrm>
          <a:prstGeom prst="rect">
            <a:avLst/>
          </a:prstGeom>
        </p:spPr>
        <p:txBody>
          <a:bodyPr vert="horz" wrap="square" lIns="91440" tIns="91440" rIns="91440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65760" y="1280160"/>
            <a:ext cx="11704320" cy="1828800"/>
          </a:xfrm>
          <a:prstGeom prst="rect">
            <a:avLst/>
          </a:prstGeom>
        </p:spPr>
        <p:txBody>
          <a:bodyPr vert="horz" wrap="square" lIns="91440" tIns="91440" rIns="91440" bIns="9144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5" name="Rectangle 44"/>
          <p:cNvSpPr/>
          <p:nvPr userDrawn="1">
            <p:custDataLst>
              <p:tags r:id="rId29"/>
            </p:custDataLst>
          </p:nvPr>
        </p:nvSpPr>
        <p:spPr bwMode="auto">
          <a:xfrm>
            <a:off x="-1681401" y="743"/>
            <a:ext cx="548640" cy="548640"/>
          </a:xfrm>
          <a:prstGeom prst="rect">
            <a:avLst/>
          </a:prstGeom>
          <a:solidFill>
            <a:srgbClr val="4668C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70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104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197</a:t>
            </a:r>
          </a:p>
        </p:txBody>
      </p:sp>
      <p:sp>
        <p:nvSpPr>
          <p:cNvPr id="46" name="Rectangle 45"/>
          <p:cNvSpPr/>
          <p:nvPr userDrawn="1">
            <p:custDataLst>
              <p:tags r:id="rId30"/>
            </p:custDataLst>
          </p:nvPr>
        </p:nvSpPr>
        <p:spPr bwMode="auto">
          <a:xfrm>
            <a:off x="-1133721" y="743"/>
            <a:ext cx="548640" cy="548640"/>
          </a:xfrm>
          <a:prstGeom prst="rect">
            <a:avLst/>
          </a:prstGeom>
          <a:solidFill>
            <a:srgbClr val="00188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143</a:t>
            </a:r>
          </a:p>
        </p:txBody>
      </p:sp>
      <p:sp>
        <p:nvSpPr>
          <p:cNvPr id="47" name="Rectangle 46"/>
          <p:cNvSpPr/>
          <p:nvPr userDrawn="1">
            <p:custDataLst>
              <p:tags r:id="rId31"/>
            </p:custDataLst>
          </p:nvPr>
        </p:nvSpPr>
        <p:spPr bwMode="auto">
          <a:xfrm>
            <a:off x="-576884" y="743"/>
            <a:ext cx="548640" cy="548640"/>
          </a:xfrm>
          <a:prstGeom prst="rect">
            <a:avLst/>
          </a:prstGeom>
          <a:solidFill>
            <a:srgbClr val="00205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32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899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Rectangle 47"/>
          <p:cNvSpPr/>
          <p:nvPr userDrawn="1">
            <p:custDataLst>
              <p:tags r:id="rId32"/>
            </p:custDataLst>
          </p:nvPr>
        </p:nvSpPr>
        <p:spPr bwMode="auto">
          <a:xfrm>
            <a:off x="-1681291" y="1103972"/>
            <a:ext cx="548640" cy="548640"/>
          </a:xfrm>
          <a:prstGeom prst="rect">
            <a:avLst/>
          </a:prstGeom>
          <a:solidFill>
            <a:srgbClr val="00D8CC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204</a:t>
            </a:r>
          </a:p>
        </p:txBody>
      </p:sp>
      <p:sp>
        <p:nvSpPr>
          <p:cNvPr id="49" name="Rectangle 48"/>
          <p:cNvSpPr/>
          <p:nvPr userDrawn="1">
            <p:custDataLst>
              <p:tags r:id="rId33"/>
            </p:custDataLst>
          </p:nvPr>
        </p:nvSpPr>
        <p:spPr bwMode="auto">
          <a:xfrm>
            <a:off x="-1133841" y="1103972"/>
            <a:ext cx="548640" cy="548640"/>
          </a:xfrm>
          <a:prstGeom prst="rect">
            <a:avLst/>
          </a:prstGeom>
          <a:solidFill>
            <a:srgbClr val="00B294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178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148</a:t>
            </a:r>
          </a:p>
        </p:txBody>
      </p:sp>
      <p:sp>
        <p:nvSpPr>
          <p:cNvPr id="50" name="Rectangle 49"/>
          <p:cNvSpPr/>
          <p:nvPr userDrawn="1">
            <p:custDataLst>
              <p:tags r:id="rId34"/>
            </p:custDataLst>
          </p:nvPr>
        </p:nvSpPr>
        <p:spPr bwMode="auto">
          <a:xfrm>
            <a:off x="-576867" y="1103972"/>
            <a:ext cx="548640" cy="548640"/>
          </a:xfrm>
          <a:prstGeom prst="rect">
            <a:avLst/>
          </a:prstGeom>
          <a:solidFill>
            <a:srgbClr val="00827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130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114</a:t>
            </a:r>
          </a:p>
        </p:txBody>
      </p:sp>
      <p:sp>
        <p:nvSpPr>
          <p:cNvPr id="51" name="Rectangle 50"/>
          <p:cNvSpPr/>
          <p:nvPr userDrawn="1">
            <p:custDataLst>
              <p:tags r:id="rId35"/>
            </p:custDataLst>
          </p:nvPr>
        </p:nvSpPr>
        <p:spPr bwMode="auto">
          <a:xfrm>
            <a:off x="-1671156" y="2214110"/>
            <a:ext cx="558441" cy="548640"/>
          </a:xfrm>
          <a:prstGeom prst="rect">
            <a:avLst/>
          </a:prstGeom>
          <a:solidFill>
            <a:srgbClr val="BAD80A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10</a:t>
            </a:r>
          </a:p>
        </p:txBody>
      </p:sp>
      <p:sp>
        <p:nvSpPr>
          <p:cNvPr id="52" name="Rectangle 51"/>
          <p:cNvSpPr/>
          <p:nvPr userDrawn="1">
            <p:custDataLst>
              <p:tags r:id="rId36"/>
            </p:custDataLst>
          </p:nvPr>
        </p:nvSpPr>
        <p:spPr bwMode="auto">
          <a:xfrm>
            <a:off x="-1122239" y="2214110"/>
            <a:ext cx="554181" cy="548640"/>
          </a:xfrm>
          <a:prstGeom prst="rect">
            <a:avLst/>
          </a:prstGeom>
          <a:solidFill>
            <a:srgbClr val="7FBA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127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53" name="Rectangle 52"/>
          <p:cNvSpPr/>
          <p:nvPr userDrawn="1">
            <p:custDataLst>
              <p:tags r:id="rId37"/>
            </p:custDataLst>
          </p:nvPr>
        </p:nvSpPr>
        <p:spPr bwMode="auto">
          <a:xfrm>
            <a:off x="-566730" y="2214110"/>
            <a:ext cx="548640" cy="548640"/>
          </a:xfrm>
          <a:prstGeom prst="rect">
            <a:avLst/>
          </a:prstGeom>
          <a:solidFill>
            <a:srgbClr val="008A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138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54" name="Rectangle 53"/>
          <p:cNvSpPr/>
          <p:nvPr userDrawn="1">
            <p:custDataLst>
              <p:tags r:id="rId38"/>
            </p:custDataLst>
          </p:nvPr>
        </p:nvSpPr>
        <p:spPr bwMode="auto">
          <a:xfrm>
            <a:off x="-1692162" y="3309985"/>
            <a:ext cx="567965" cy="548640"/>
          </a:xfrm>
          <a:prstGeom prst="rect">
            <a:avLst/>
          </a:prstGeom>
          <a:solidFill>
            <a:srgbClr val="FFB9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55" name="Rectangle 54"/>
          <p:cNvSpPr/>
          <p:nvPr userDrawn="1">
            <p:custDataLst>
              <p:tags r:id="rId39"/>
            </p:custDataLst>
          </p:nvPr>
        </p:nvSpPr>
        <p:spPr bwMode="auto">
          <a:xfrm>
            <a:off x="-1135187" y="3309985"/>
            <a:ext cx="558414" cy="548640"/>
          </a:xfrm>
          <a:prstGeom prst="rect">
            <a:avLst/>
          </a:prstGeom>
          <a:solidFill>
            <a:srgbClr val="FF8C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140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56" name="Rectangle 55"/>
          <p:cNvSpPr/>
          <p:nvPr userDrawn="1">
            <p:custDataLst>
              <p:tags r:id="rId40"/>
            </p:custDataLst>
          </p:nvPr>
        </p:nvSpPr>
        <p:spPr bwMode="auto">
          <a:xfrm>
            <a:off x="-578211" y="3309985"/>
            <a:ext cx="548640" cy="548640"/>
          </a:xfrm>
          <a:prstGeom prst="rect">
            <a:avLst/>
          </a:prstGeom>
          <a:solidFill>
            <a:srgbClr val="DC3C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220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60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57" name="Rectangle 56"/>
          <p:cNvSpPr/>
          <p:nvPr userDrawn="1">
            <p:custDataLst>
              <p:tags r:id="rId41"/>
            </p:custDataLst>
          </p:nvPr>
        </p:nvSpPr>
        <p:spPr bwMode="auto">
          <a:xfrm>
            <a:off x="-1683905" y="4403050"/>
            <a:ext cx="561903" cy="548640"/>
          </a:xfrm>
          <a:prstGeom prst="rect">
            <a:avLst/>
          </a:prstGeom>
          <a:solidFill>
            <a:srgbClr val="F472D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244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208</a:t>
            </a:r>
          </a:p>
        </p:txBody>
      </p:sp>
      <p:sp>
        <p:nvSpPr>
          <p:cNvPr id="58" name="Rectangle 57"/>
          <p:cNvSpPr/>
          <p:nvPr userDrawn="1">
            <p:custDataLst>
              <p:tags r:id="rId42"/>
            </p:custDataLst>
          </p:nvPr>
        </p:nvSpPr>
        <p:spPr bwMode="auto">
          <a:xfrm>
            <a:off x="-1130214" y="4403050"/>
            <a:ext cx="548640" cy="548640"/>
          </a:xfrm>
          <a:prstGeom prst="rect">
            <a:avLst/>
          </a:prstGeom>
          <a:solidFill>
            <a:srgbClr val="EC008C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140</a:t>
            </a:r>
          </a:p>
        </p:txBody>
      </p:sp>
      <p:sp>
        <p:nvSpPr>
          <p:cNvPr id="59" name="Rectangle 58"/>
          <p:cNvSpPr/>
          <p:nvPr userDrawn="1">
            <p:custDataLst>
              <p:tags r:id="rId43"/>
            </p:custDataLst>
          </p:nvPr>
        </p:nvSpPr>
        <p:spPr bwMode="auto">
          <a:xfrm>
            <a:off x="-581452" y="4403050"/>
            <a:ext cx="548640" cy="548640"/>
          </a:xfrm>
          <a:prstGeom prst="rect">
            <a:avLst/>
          </a:prstGeom>
          <a:solidFill>
            <a:srgbClr val="B4009E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158</a:t>
            </a:r>
          </a:p>
        </p:txBody>
      </p:sp>
      <p:sp>
        <p:nvSpPr>
          <p:cNvPr id="60" name="Rectangle 59"/>
          <p:cNvSpPr/>
          <p:nvPr userDrawn="1">
            <p:custDataLst>
              <p:tags r:id="rId44"/>
            </p:custDataLst>
          </p:nvPr>
        </p:nvSpPr>
        <p:spPr bwMode="auto">
          <a:xfrm>
            <a:off x="-1681291" y="556310"/>
            <a:ext cx="548640" cy="548640"/>
          </a:xfrm>
          <a:prstGeom prst="rect">
            <a:avLst/>
          </a:prstGeom>
          <a:solidFill>
            <a:srgbClr val="6DC2E9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109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194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233</a:t>
            </a:r>
          </a:p>
        </p:txBody>
      </p:sp>
      <p:sp>
        <p:nvSpPr>
          <p:cNvPr id="61" name="Rectangle 60"/>
          <p:cNvSpPr/>
          <p:nvPr userDrawn="1">
            <p:custDataLst>
              <p:tags r:id="rId45"/>
            </p:custDataLst>
          </p:nvPr>
        </p:nvSpPr>
        <p:spPr bwMode="auto">
          <a:xfrm>
            <a:off x="-1133840" y="556302"/>
            <a:ext cx="557069" cy="548640"/>
          </a:xfrm>
          <a:prstGeom prst="rect">
            <a:avLst/>
          </a:prstGeom>
          <a:solidFill>
            <a:srgbClr val="00BCF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242</a:t>
            </a:r>
          </a:p>
        </p:txBody>
      </p:sp>
      <p:sp>
        <p:nvSpPr>
          <p:cNvPr id="62" name="Rectangle 61"/>
          <p:cNvSpPr/>
          <p:nvPr userDrawn="1">
            <p:custDataLst>
              <p:tags r:id="rId46"/>
            </p:custDataLst>
          </p:nvPr>
        </p:nvSpPr>
        <p:spPr bwMode="auto">
          <a:xfrm>
            <a:off x="-576884" y="556310"/>
            <a:ext cx="548640" cy="548640"/>
          </a:xfrm>
          <a:prstGeom prst="rect">
            <a:avLst/>
          </a:prstGeom>
          <a:solidFill>
            <a:srgbClr val="0072C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198</a:t>
            </a:r>
          </a:p>
        </p:txBody>
      </p:sp>
      <p:sp>
        <p:nvSpPr>
          <p:cNvPr id="63" name="Rectangle 62"/>
          <p:cNvSpPr/>
          <p:nvPr userDrawn="1">
            <p:custDataLst>
              <p:tags r:id="rId47"/>
            </p:custDataLst>
          </p:nvPr>
        </p:nvSpPr>
        <p:spPr bwMode="auto">
          <a:xfrm>
            <a:off x="-1681539" y="1659530"/>
            <a:ext cx="548640" cy="548640"/>
          </a:xfrm>
          <a:prstGeom prst="rect">
            <a:avLst/>
          </a:prstGeom>
          <a:solidFill>
            <a:srgbClr val="55D45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85</a:t>
            </a:r>
          </a:p>
        </p:txBody>
      </p:sp>
      <p:sp>
        <p:nvSpPr>
          <p:cNvPr id="64" name="Rectangle 63"/>
          <p:cNvSpPr/>
          <p:nvPr userDrawn="1">
            <p:custDataLst>
              <p:tags r:id="rId48"/>
            </p:custDataLst>
          </p:nvPr>
        </p:nvSpPr>
        <p:spPr bwMode="auto">
          <a:xfrm>
            <a:off x="-1132925" y="1659530"/>
            <a:ext cx="548640" cy="548640"/>
          </a:xfrm>
          <a:prstGeom prst="rect">
            <a:avLst/>
          </a:prstGeom>
          <a:solidFill>
            <a:srgbClr val="009E49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73</a:t>
            </a:r>
          </a:p>
        </p:txBody>
      </p:sp>
      <p:sp>
        <p:nvSpPr>
          <p:cNvPr id="65" name="Rectangle 64"/>
          <p:cNvSpPr/>
          <p:nvPr userDrawn="1">
            <p:custDataLst>
              <p:tags r:id="rId49"/>
            </p:custDataLst>
          </p:nvPr>
        </p:nvSpPr>
        <p:spPr bwMode="auto">
          <a:xfrm>
            <a:off x="-576884" y="1659530"/>
            <a:ext cx="548640" cy="548640"/>
          </a:xfrm>
          <a:prstGeom prst="rect">
            <a:avLst/>
          </a:prstGeom>
          <a:solidFill>
            <a:srgbClr val="00723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51</a:t>
            </a:r>
          </a:p>
        </p:txBody>
      </p:sp>
      <p:sp>
        <p:nvSpPr>
          <p:cNvPr id="66" name="Rectangle 65"/>
          <p:cNvSpPr/>
          <p:nvPr userDrawn="1">
            <p:custDataLst>
              <p:tags r:id="rId50"/>
            </p:custDataLst>
          </p:nvPr>
        </p:nvSpPr>
        <p:spPr bwMode="auto">
          <a:xfrm>
            <a:off x="-1686837" y="2762750"/>
            <a:ext cx="545775" cy="548640"/>
          </a:xfrm>
          <a:prstGeom prst="rect">
            <a:avLst/>
          </a:prstGeom>
          <a:solidFill>
            <a:srgbClr val="FFFC9E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158</a:t>
            </a:r>
          </a:p>
        </p:txBody>
      </p:sp>
      <p:sp>
        <p:nvSpPr>
          <p:cNvPr id="67" name="Rectangle 66"/>
          <p:cNvSpPr/>
          <p:nvPr userDrawn="1">
            <p:custDataLst>
              <p:tags r:id="rId51"/>
            </p:custDataLst>
          </p:nvPr>
        </p:nvSpPr>
        <p:spPr bwMode="auto">
          <a:xfrm>
            <a:off x="-1133483" y="2762750"/>
            <a:ext cx="549210" cy="548640"/>
          </a:xfrm>
          <a:prstGeom prst="rect">
            <a:avLst/>
          </a:prstGeom>
          <a:solidFill>
            <a:srgbClr val="FFF1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241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68" name="Rectangle 67"/>
          <p:cNvSpPr/>
          <p:nvPr userDrawn="1">
            <p:custDataLst>
              <p:tags r:id="rId52"/>
            </p:custDataLst>
          </p:nvPr>
        </p:nvSpPr>
        <p:spPr bwMode="auto">
          <a:xfrm>
            <a:off x="-585201" y="2762750"/>
            <a:ext cx="558182" cy="548640"/>
          </a:xfrm>
          <a:prstGeom prst="rect">
            <a:avLst/>
          </a:prstGeom>
          <a:solidFill>
            <a:srgbClr val="FCD11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209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899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9" name="Rectangle 68"/>
          <p:cNvSpPr/>
          <p:nvPr userDrawn="1">
            <p:custDataLst>
              <p:tags r:id="rId53"/>
            </p:custDataLst>
          </p:nvPr>
        </p:nvSpPr>
        <p:spPr bwMode="auto">
          <a:xfrm>
            <a:off x="-1692163" y="3857220"/>
            <a:ext cx="558680" cy="548640"/>
          </a:xfrm>
          <a:prstGeom prst="rect">
            <a:avLst/>
          </a:prstGeom>
          <a:solidFill>
            <a:srgbClr val="DD59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221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89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70" name="Rectangle 69"/>
          <p:cNvSpPr/>
          <p:nvPr userDrawn="1">
            <p:custDataLst>
              <p:tags r:id="rId54"/>
            </p:custDataLst>
          </p:nvPr>
        </p:nvSpPr>
        <p:spPr bwMode="auto">
          <a:xfrm>
            <a:off x="-1136129" y="3857220"/>
            <a:ext cx="576145" cy="548640"/>
          </a:xfrm>
          <a:prstGeom prst="rect">
            <a:avLst/>
          </a:prstGeom>
          <a:solidFill>
            <a:srgbClr val="E8112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17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35</a:t>
            </a:r>
          </a:p>
        </p:txBody>
      </p:sp>
      <p:sp>
        <p:nvSpPr>
          <p:cNvPr id="71" name="Rectangle 70"/>
          <p:cNvSpPr/>
          <p:nvPr userDrawn="1">
            <p:custDataLst>
              <p:tags r:id="rId55"/>
            </p:custDataLst>
          </p:nvPr>
        </p:nvSpPr>
        <p:spPr bwMode="auto">
          <a:xfrm>
            <a:off x="-579309" y="3857220"/>
            <a:ext cx="546497" cy="548640"/>
          </a:xfrm>
          <a:prstGeom prst="rect">
            <a:avLst/>
          </a:prstGeom>
          <a:solidFill>
            <a:srgbClr val="BA141A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26</a:t>
            </a:r>
          </a:p>
        </p:txBody>
      </p:sp>
      <p:sp>
        <p:nvSpPr>
          <p:cNvPr id="72" name="Rectangle 71"/>
          <p:cNvSpPr/>
          <p:nvPr userDrawn="1">
            <p:custDataLst>
              <p:tags r:id="rId56"/>
            </p:custDataLst>
          </p:nvPr>
        </p:nvSpPr>
        <p:spPr bwMode="auto">
          <a:xfrm>
            <a:off x="-1683907" y="4957630"/>
            <a:ext cx="561904" cy="548640"/>
          </a:xfrm>
          <a:prstGeom prst="rect">
            <a:avLst/>
          </a:prstGeom>
          <a:solidFill>
            <a:srgbClr val="9B4F9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79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150</a:t>
            </a:r>
          </a:p>
        </p:txBody>
      </p:sp>
      <p:sp>
        <p:nvSpPr>
          <p:cNvPr id="73" name="Rectangle 72"/>
          <p:cNvSpPr/>
          <p:nvPr userDrawn="1">
            <p:custDataLst>
              <p:tags r:id="rId57"/>
            </p:custDataLst>
          </p:nvPr>
        </p:nvSpPr>
        <p:spPr bwMode="auto">
          <a:xfrm>
            <a:off x="-1129734" y="4957630"/>
            <a:ext cx="548640" cy="548640"/>
          </a:xfrm>
          <a:prstGeom prst="rect">
            <a:avLst/>
          </a:prstGeom>
          <a:solidFill>
            <a:srgbClr val="68217A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104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33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122</a:t>
            </a:r>
          </a:p>
        </p:txBody>
      </p:sp>
      <p:sp>
        <p:nvSpPr>
          <p:cNvPr id="74" name="Rectangle 73"/>
          <p:cNvSpPr/>
          <p:nvPr userDrawn="1">
            <p:custDataLst>
              <p:tags r:id="rId58"/>
            </p:custDataLst>
          </p:nvPr>
        </p:nvSpPr>
        <p:spPr bwMode="auto">
          <a:xfrm>
            <a:off x="-581455" y="4957630"/>
            <a:ext cx="548889" cy="548640"/>
          </a:xfrm>
          <a:prstGeom prst="rect">
            <a:avLst/>
          </a:prstGeom>
          <a:solidFill>
            <a:srgbClr val="442359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68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35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89</a:t>
            </a:r>
          </a:p>
        </p:txBody>
      </p:sp>
      <p:sp>
        <p:nvSpPr>
          <p:cNvPr id="75" name="Rectangle 74"/>
          <p:cNvSpPr/>
          <p:nvPr userDrawn="1">
            <p:custDataLst>
              <p:tags r:id="rId59"/>
            </p:custDataLst>
          </p:nvPr>
        </p:nvSpPr>
        <p:spPr bwMode="auto">
          <a:xfrm>
            <a:off x="-1129642" y="5504243"/>
            <a:ext cx="548640" cy="548640"/>
          </a:xfrm>
          <a:prstGeom prst="rect">
            <a:avLst/>
          </a:prstGeom>
          <a:solidFill>
            <a:srgbClr val="D2D2D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210</a:t>
            </a:r>
          </a:p>
        </p:txBody>
      </p:sp>
      <p:sp>
        <p:nvSpPr>
          <p:cNvPr id="76" name="Rectangle 75"/>
          <p:cNvSpPr/>
          <p:nvPr userDrawn="1">
            <p:custDataLst>
              <p:tags r:id="rId60"/>
            </p:custDataLst>
          </p:nvPr>
        </p:nvSpPr>
        <p:spPr bwMode="auto">
          <a:xfrm>
            <a:off x="-581361" y="5504243"/>
            <a:ext cx="548889" cy="548640"/>
          </a:xfrm>
          <a:prstGeom prst="rect">
            <a:avLst/>
          </a:prstGeom>
          <a:solidFill>
            <a:srgbClr val="96969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150</a:t>
            </a:r>
          </a:p>
        </p:txBody>
      </p:sp>
      <p:sp>
        <p:nvSpPr>
          <p:cNvPr id="77" name="Rectangle 76"/>
          <p:cNvSpPr/>
          <p:nvPr userDrawn="1">
            <p:custDataLst>
              <p:tags r:id="rId61"/>
            </p:custDataLst>
          </p:nvPr>
        </p:nvSpPr>
        <p:spPr bwMode="auto">
          <a:xfrm>
            <a:off x="-1141894" y="6052899"/>
            <a:ext cx="560892" cy="548640"/>
          </a:xfrm>
          <a:prstGeom prst="rect">
            <a:avLst/>
          </a:prstGeom>
          <a:solidFill>
            <a:srgbClr val="50505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80</a:t>
            </a:r>
          </a:p>
        </p:txBody>
      </p:sp>
      <p:sp>
        <p:nvSpPr>
          <p:cNvPr id="78" name="Rectangle 77"/>
          <p:cNvSpPr/>
          <p:nvPr userDrawn="1">
            <p:custDataLst>
              <p:tags r:id="rId62"/>
            </p:custDataLst>
          </p:nvPr>
        </p:nvSpPr>
        <p:spPr bwMode="auto">
          <a:xfrm>
            <a:off x="-1683906" y="6051325"/>
            <a:ext cx="547972" cy="548640"/>
          </a:xfrm>
          <a:prstGeom prst="rect">
            <a:avLst/>
          </a:prstGeom>
          <a:solidFill>
            <a:srgbClr val="73737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115</a:t>
            </a:r>
          </a:p>
        </p:txBody>
      </p:sp>
      <p:sp>
        <p:nvSpPr>
          <p:cNvPr id="79" name="Rectangle 78"/>
          <p:cNvSpPr/>
          <p:nvPr userDrawn="1">
            <p:custDataLst>
              <p:tags r:id="rId63"/>
            </p:custDataLst>
          </p:nvPr>
        </p:nvSpPr>
        <p:spPr bwMode="auto">
          <a:xfrm>
            <a:off x="-585202" y="6052885"/>
            <a:ext cx="559864" cy="54865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80" name="Rectangle 79"/>
          <p:cNvSpPr/>
          <p:nvPr userDrawn="1">
            <p:custDataLst>
              <p:tags r:id="rId64"/>
            </p:custDataLst>
          </p:nvPr>
        </p:nvSpPr>
        <p:spPr bwMode="auto">
          <a:xfrm>
            <a:off x="-1683906" y="5504235"/>
            <a:ext cx="548640" cy="54864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</p:txBody>
      </p:sp>
      <p:sp>
        <p:nvSpPr>
          <p:cNvPr id="81" name="Rectangle 80"/>
          <p:cNvSpPr/>
          <p:nvPr userDrawn="1">
            <p:custDataLst>
              <p:tags r:id="rId65"/>
            </p:custDataLst>
          </p:nvPr>
        </p:nvSpPr>
        <p:spPr bwMode="auto">
          <a:xfrm>
            <a:off x="-1144617" y="6766560"/>
            <a:ext cx="547174" cy="548640"/>
          </a:xfrm>
          <a:prstGeom prst="rect">
            <a:avLst/>
          </a:prstGeom>
          <a:solidFill>
            <a:srgbClr val="33333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51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51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51</a:t>
            </a:r>
          </a:p>
        </p:txBody>
      </p:sp>
      <p:sp>
        <p:nvSpPr>
          <p:cNvPr id="82" name="Rectangle 81"/>
          <p:cNvSpPr/>
          <p:nvPr userDrawn="1">
            <p:custDataLst>
              <p:tags r:id="rId66"/>
            </p:custDataLst>
          </p:nvPr>
        </p:nvSpPr>
        <p:spPr bwMode="auto">
          <a:xfrm>
            <a:off x="-1695387" y="6766560"/>
            <a:ext cx="540618" cy="548640"/>
          </a:xfrm>
          <a:prstGeom prst="rect">
            <a:avLst/>
          </a:prstGeom>
          <a:solidFill>
            <a:srgbClr val="EEEEEE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238</a:t>
            </a:r>
          </a:p>
        </p:txBody>
      </p:sp>
      <p:sp>
        <p:nvSpPr>
          <p:cNvPr id="83" name="Rectangle 82"/>
          <p:cNvSpPr/>
          <p:nvPr userDrawn="1">
            <p:custDataLst>
              <p:tags r:id="rId67"/>
            </p:custDataLst>
          </p:nvPr>
        </p:nvSpPr>
        <p:spPr bwMode="auto">
          <a:xfrm>
            <a:off x="-587549" y="6766547"/>
            <a:ext cx="546250" cy="548655"/>
          </a:xfrm>
          <a:prstGeom prst="rect">
            <a:avLst/>
          </a:prstGeom>
          <a:solidFill>
            <a:srgbClr val="1570A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166</a:t>
            </a:r>
          </a:p>
        </p:txBody>
      </p:sp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7" r:id="rId1"/>
    <p:sldLayoutId id="2147484207" r:id="rId2"/>
    <p:sldLayoutId id="2147484203" r:id="rId3"/>
    <p:sldLayoutId id="2147484208" r:id="rId4"/>
    <p:sldLayoutId id="2147484204" r:id="rId5"/>
    <p:sldLayoutId id="2147484209" r:id="rId6"/>
    <p:sldLayoutId id="2147484197" r:id="rId7"/>
    <p:sldLayoutId id="2147484087" r:id="rId8"/>
    <p:sldLayoutId id="2147484098" r:id="rId9"/>
    <p:sldLayoutId id="2147484086" r:id="rId10"/>
    <p:sldLayoutId id="2147484099" r:id="rId11"/>
    <p:sldLayoutId id="2147484106" r:id="rId12"/>
    <p:sldLayoutId id="2147484092" r:id="rId13"/>
    <p:sldLayoutId id="2147484196" r:id="rId14"/>
    <p:sldLayoutId id="2147484201" r:id="rId15"/>
    <p:sldLayoutId id="2147484198" r:id="rId16"/>
    <p:sldLayoutId id="2147484202" r:id="rId17"/>
    <p:sldLayoutId id="2147484199" r:id="rId18"/>
    <p:sldLayoutId id="2147484200" r:id="rId19"/>
    <p:sldLayoutId id="2147484130" r:id="rId20"/>
    <p:sldLayoutId id="2147484205" r:id="rId21"/>
    <p:sldLayoutId id="2147484206" r:id="rId22"/>
    <p:sldLayoutId id="2147484093" r:id="rId23"/>
    <p:sldLayoutId id="2147484127" r:id="rId24"/>
    <p:sldLayoutId id="2147484094" r:id="rId25"/>
    <p:sldLayoutId id="2147484195" r:id="rId26"/>
    <p:sldLayoutId id="2147484096" r:id="rId2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70" baseline="0" dirty="0" smtClean="0">
          <a:ln w="3175">
            <a:noFill/>
          </a:ln>
          <a:solidFill>
            <a:srgbClr val="0072C6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 rot="5400000">
            <a:off x="9393899" y="3050514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03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1" r:id="rId1"/>
    <p:sldLayoutId id="2147484212" r:id="rId2"/>
    <p:sldLayoutId id="2147484213" r:id="rId3"/>
    <p:sldLayoutId id="2147484214" r:id="rId4"/>
    <p:sldLayoutId id="2147484215" r:id="rId5"/>
    <p:sldLayoutId id="2147484216" r:id="rId6"/>
    <p:sldLayoutId id="2147484217" r:id="rId7"/>
    <p:sldLayoutId id="2147484218" r:id="rId8"/>
    <p:sldLayoutId id="2147484219" r:id="rId9"/>
    <p:sldLayoutId id="2147484220" r:id="rId10"/>
    <p:sldLayoutId id="2147484221" r:id="rId11"/>
    <p:sldLayoutId id="2147484222" r:id="rId12"/>
    <p:sldLayoutId id="2147484223" r:id="rId13"/>
    <p:sldLayoutId id="2147484224" r:id="rId14"/>
    <p:sldLayoutId id="2147484225" r:id="rId15"/>
    <p:sldLayoutId id="2147484226" r:id="rId16"/>
    <p:sldLayoutId id="2147484227" r:id="rId17"/>
    <p:sldLayoutId id="2147484228" r:id="rId18"/>
    <p:sldLayoutId id="2147484229" r:id="rId19"/>
    <p:sldLayoutId id="2147484230" r:id="rId20"/>
    <p:sldLayoutId id="2147484231" r:id="rId21"/>
    <p:sldLayoutId id="2147484232" r:id="rId22"/>
    <p:sldLayoutId id="2147484233" r:id="rId23"/>
    <p:sldLayoutId id="2147484234" r:id="rId24"/>
    <p:sldLayoutId id="2147484235" r:id="rId25"/>
    <p:sldLayoutId id="2147484236" r:id="rId26"/>
    <p:sldLayoutId id="2147484237" r:id="rId27"/>
    <p:sldLayoutId id="2147484238" r:id="rId28"/>
    <p:sldLayoutId id="2147484239" r:id="rId29"/>
    <p:sldLayoutId id="2147484240" r:id="rId30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2618967" y="0"/>
            <a:ext cx="952401" cy="5766965"/>
            <a:chOff x="12618967" y="0"/>
            <a:chExt cx="952401" cy="5766965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G:120 B:215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G:188 B:242</a:t>
                </a:r>
                <a:endPara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92035">
                        <a:srgbClr val="505050"/>
                      </a:gs>
                      <a:gs pos="27000">
                        <a:srgbClr val="50505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G:32 B:80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80 G:80 B:80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115 G:115 B:115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Secondary colors (use only when</a:t>
              </a:r>
              <a:r>
                <a:rPr lang="en-US" sz="1000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 necessary)</a:t>
              </a:r>
              <a:endParaRPr lang="en-US" sz="1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8569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2" r:id="rId1"/>
    <p:sldLayoutId id="2147484243" r:id="rId2"/>
    <p:sldLayoutId id="2147484244" r:id="rId3"/>
    <p:sldLayoutId id="2147484245" r:id="rId4"/>
    <p:sldLayoutId id="2147484246" r:id="rId5"/>
    <p:sldLayoutId id="2147484247" r:id="rId6"/>
    <p:sldLayoutId id="2147484248" r:id="rId7"/>
    <p:sldLayoutId id="2147484249" r:id="rId8"/>
    <p:sldLayoutId id="2147484250" r:id="rId9"/>
    <p:sldLayoutId id="2147484251" r:id="rId10"/>
    <p:sldLayoutId id="2147484252" r:id="rId11"/>
    <p:sldLayoutId id="2147484253" r:id="rId12"/>
    <p:sldLayoutId id="2147484254" r:id="rId13"/>
    <p:sldLayoutId id="2147484255" r:id="rId14"/>
    <p:sldLayoutId id="2147484256" r:id="rId15"/>
    <p:sldLayoutId id="2147484257" r:id="rId16"/>
    <p:sldLayoutId id="2147484258" r:id="rId17"/>
    <p:sldLayoutId id="2147484259" r:id="rId18"/>
    <p:sldLayoutId id="2147484260" r:id="rId19"/>
    <p:sldLayoutId id="2147484261" r:id="rId20"/>
    <p:sldLayoutId id="2147484262" r:id="rId21"/>
    <p:sldLayoutId id="2147484263" r:id="rId22"/>
    <p:sldLayoutId id="2147484264" r:id="rId23"/>
    <p:sldLayoutId id="2147484265" r:id="rId2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2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9"/>
          <a:stretch>
            <a:fillRect/>
          </a:stretch>
        </p:blipFill>
        <p:spPr>
          <a:xfrm rot="5400000">
            <a:off x="9393899" y="3050514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1651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7" r:id="rId1"/>
    <p:sldLayoutId id="2147484268" r:id="rId2"/>
    <p:sldLayoutId id="2147484269" r:id="rId3"/>
    <p:sldLayoutId id="2147484270" r:id="rId4"/>
    <p:sldLayoutId id="2147484271" r:id="rId5"/>
    <p:sldLayoutId id="2147484272" r:id="rId6"/>
    <p:sldLayoutId id="2147484273" r:id="rId7"/>
    <p:sldLayoutId id="2147484274" r:id="rId8"/>
    <p:sldLayoutId id="2147484275" r:id="rId9"/>
    <p:sldLayoutId id="2147484276" r:id="rId10"/>
    <p:sldLayoutId id="2147484277" r:id="rId11"/>
    <p:sldLayoutId id="2147484278" r:id="rId12"/>
    <p:sldLayoutId id="2147484279" r:id="rId13"/>
    <p:sldLayoutId id="2147484280" r:id="rId14"/>
    <p:sldLayoutId id="2147484281" r:id="rId15"/>
    <p:sldLayoutId id="2147484282" r:id="rId16"/>
    <p:sldLayoutId id="2147484283" r:id="rId17"/>
    <p:sldLayoutId id="2147484284" r:id="rId18"/>
    <p:sldLayoutId id="2147484285" r:id="rId19"/>
    <p:sldLayoutId id="2147484286" r:id="rId20"/>
    <p:sldLayoutId id="2147484287" r:id="rId21"/>
    <p:sldLayoutId id="2147484288" r:id="rId22"/>
    <p:sldLayoutId id="2147484289" r:id="rId23"/>
    <p:sldLayoutId id="2147484290" r:id="rId24"/>
    <p:sldLayoutId id="2147484291" r:id="rId25"/>
    <p:sldLayoutId id="2147484292" r:id="rId26"/>
    <p:sldLayoutId id="2147484293" r:id="rId27"/>
  </p:sldLayoutIdLst>
  <p:transition>
    <p:fade/>
  </p:transition>
  <p:txStyles>
    <p:titleStyle>
      <a:lvl1pPr algn="l" defTabSz="932487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07" marR="0" indent="-342807" algn="l" defTabSz="93248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42" marR="0" indent="-241235" algn="l" defTabSz="93248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882" marR="0" indent="-228538" algn="l" defTabSz="93248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420" marR="0" indent="-228538" algn="l" defTabSz="93248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957" marR="0" indent="-228538" algn="l" defTabSz="93248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342" indent="-233123" algn="l" defTabSz="93248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588" indent="-233123" algn="l" defTabSz="93248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831" indent="-233123" algn="l" defTabSz="93248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076" indent="-233123" algn="l" defTabSz="93248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44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487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733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976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222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464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710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954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Dev 2:</a:t>
            </a:r>
            <a:br>
              <a:rPr lang="en-US" dirty="0"/>
            </a:br>
            <a:r>
              <a:rPr lang="en-US" dirty="0"/>
              <a:t>ASP.NET Core 1.0 Internals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Code Labs</a:t>
            </a:r>
          </a:p>
        </p:txBody>
      </p:sp>
    </p:spTree>
    <p:extLst>
      <p:ext uri="{BB962C8B-B14F-4D97-AF65-F5344CB8AC3E}">
        <p14:creationId xmlns:p14="http://schemas.microsoft.com/office/powerpoint/2010/main" val="391937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  <a:ln>
            <a:solidFill>
              <a:srgbClr val="0078D7"/>
            </a:solidFill>
          </a:ln>
        </p:spPr>
        <p:txBody>
          <a:bodyPr/>
          <a:lstStyle/>
          <a:p>
            <a:r>
              <a:rPr lang="en-US" dirty="0"/>
              <a:t>Exercise 4: Add Authentication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9437" y="2278062"/>
            <a:ext cx="10744200" cy="136960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1 -</a:t>
            </a:r>
            <a:r>
              <a:rPr kumimoji="0" lang="en-US" sz="3600" b="0" i="0" u="none" strike="noStrike" kern="0" cap="none" spc="0" normalizeH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 Introduction to ASP.NET Identity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baseline="0" dirty="0">
                <a:solidFill>
                  <a:srgbClr val="0078D7"/>
                </a:solidFill>
              </a:rPr>
              <a:t>Task</a:t>
            </a:r>
            <a:r>
              <a:rPr lang="en-US" sz="3600" kern="0" dirty="0">
                <a:solidFill>
                  <a:srgbClr val="0078D7"/>
                </a:solidFill>
              </a:rPr>
              <a:t> 2 - Enabling </a:t>
            </a:r>
            <a:r>
              <a:rPr lang="en-US" sz="3600" kern="0" dirty="0" err="1">
                <a:solidFill>
                  <a:srgbClr val="0078D7"/>
                </a:solidFill>
              </a:rPr>
              <a:t>Auth</a:t>
            </a:r>
            <a:r>
              <a:rPr lang="en-US" sz="3600" kern="0" dirty="0">
                <a:solidFill>
                  <a:srgbClr val="0078D7"/>
                </a:solidFill>
              </a:rPr>
              <a:t> using External Providers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2495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Wrap-up</a:t>
            </a:r>
          </a:p>
        </p:txBody>
      </p:sp>
    </p:spTree>
    <p:extLst>
      <p:ext uri="{BB962C8B-B14F-4D97-AF65-F5344CB8AC3E}">
        <p14:creationId xmlns:p14="http://schemas.microsoft.com/office/powerpoint/2010/main" val="354540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296863"/>
            <a:ext cx="11889564" cy="91757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Web Dev Code Lab Related Sessions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/>
              <a:t>Wednesday 03/30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457199" y="2102565"/>
          <a:ext cx="11522076" cy="446502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46238">
                  <a:extLst>
                    <a:ext uri="{9D8B030D-6E8A-4147-A177-3AD203B41FA5}">
                      <a16:colId xmlns:a16="http://schemas.microsoft.com/office/drawing/2014/main" val="2762067195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1025087661"/>
                    </a:ext>
                  </a:extLst>
                </a:gridCol>
                <a:gridCol w="5761038">
                  <a:extLst>
                    <a:ext uri="{9D8B030D-6E8A-4147-A177-3AD203B41FA5}">
                      <a16:colId xmlns:a16="http://schemas.microsoft.com/office/drawing/2014/main" val="3121899630"/>
                    </a:ext>
                  </a:extLst>
                </a:gridCol>
              </a:tblGrid>
              <a:tr h="92657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11:30 – 12:30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32217"/>
                  </a:ext>
                </a:extLst>
              </a:tr>
              <a:tr h="1136233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14:00 – 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Microsoft Edge: What's Next for Microsoft's New Browser and Web Platform</a:t>
                      </a:r>
                    </a:p>
                    <a:p>
                      <a:r>
                        <a:rPr lang="en-US" dirty="0" err="1"/>
                        <a:t>Moscone</a:t>
                      </a:r>
                      <a:r>
                        <a:rPr lang="en-US" dirty="0"/>
                        <a:t> 2001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709895"/>
                  </a:ext>
                </a:extLst>
              </a:tr>
              <a:tr h="1174866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15:30 – 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What’s New in Typescript</a:t>
                      </a:r>
                    </a:p>
                    <a:p>
                      <a:r>
                        <a:rPr lang="en-US" dirty="0"/>
                        <a:t>Marriott</a:t>
                      </a:r>
                      <a:r>
                        <a:rPr lang="en-US" baseline="0" dirty="0"/>
                        <a:t> 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125460"/>
                  </a:ext>
                </a:extLst>
              </a:tr>
              <a:tr h="1174866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17:00 – 18:00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656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39110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296863"/>
            <a:ext cx="11889564" cy="91757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Web Dev Code Lab Related Sessions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/>
              <a:t>Thursday 03/31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455612" y="2115430"/>
          <a:ext cx="11523662" cy="439967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47825">
                  <a:extLst>
                    <a:ext uri="{9D8B030D-6E8A-4147-A177-3AD203B41FA5}">
                      <a16:colId xmlns:a16="http://schemas.microsoft.com/office/drawing/2014/main" val="2762067195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1025087661"/>
                    </a:ext>
                  </a:extLst>
                </a:gridCol>
                <a:gridCol w="5761037">
                  <a:extLst>
                    <a:ext uri="{9D8B030D-6E8A-4147-A177-3AD203B41FA5}">
                      <a16:colId xmlns:a16="http://schemas.microsoft.com/office/drawing/2014/main" val="3398510853"/>
                    </a:ext>
                  </a:extLst>
                </a:gridCol>
              </a:tblGrid>
              <a:tr h="92805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11:30 – 12:30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32217"/>
                  </a:ext>
                </a:extLst>
              </a:tr>
              <a:tr h="92805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14:00 – 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709895"/>
                  </a:ext>
                </a:extLst>
              </a:tr>
              <a:tr h="1206466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15:30 – 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Web</a:t>
                      </a:r>
                      <a:r>
                        <a:rPr lang="en-US" b="1" baseline="0" dirty="0"/>
                        <a:t> Apps Across Windows Devices</a:t>
                      </a:r>
                    </a:p>
                    <a:p>
                      <a:r>
                        <a:rPr lang="en-US" baseline="0" dirty="0" err="1"/>
                        <a:t>Moscone</a:t>
                      </a:r>
                      <a:r>
                        <a:rPr lang="en-US" baseline="0" dirty="0"/>
                        <a:t> 2005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125460"/>
                  </a:ext>
                </a:extLst>
              </a:tr>
              <a:tr h="85312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17:00 – 18:00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ASP.NET Core 1.0</a:t>
                      </a:r>
                    </a:p>
                    <a:p>
                      <a:r>
                        <a:rPr lang="en-US" dirty="0"/>
                        <a:t>Marriott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656908"/>
                  </a:ext>
                </a:extLst>
              </a:tr>
              <a:tr h="48398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18:30 – 19:30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63617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557181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296863"/>
            <a:ext cx="11889564" cy="91757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Web Dev Code Lab Related Sessions</a:t>
            </a:r>
            <a:br>
              <a:rPr lang="en-US" dirty="0"/>
            </a:br>
            <a:r>
              <a:rPr lang="en-US" dirty="0"/>
              <a:t>Friday 04/01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457200" y="2136774"/>
          <a:ext cx="11514138" cy="447246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46237">
                  <a:extLst>
                    <a:ext uri="{9D8B030D-6E8A-4147-A177-3AD203B41FA5}">
                      <a16:colId xmlns:a16="http://schemas.microsoft.com/office/drawing/2014/main" val="2762067195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1025087661"/>
                    </a:ext>
                  </a:extLst>
                </a:gridCol>
                <a:gridCol w="5753101">
                  <a:extLst>
                    <a:ext uri="{9D8B030D-6E8A-4147-A177-3AD203B41FA5}">
                      <a16:colId xmlns:a16="http://schemas.microsoft.com/office/drawing/2014/main" val="2155907356"/>
                    </a:ext>
                  </a:extLst>
                </a:gridCol>
              </a:tblGrid>
              <a:tr h="109458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09:00 – 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Entity Framework Core 1.0</a:t>
                      </a:r>
                    </a:p>
                    <a:p>
                      <a:r>
                        <a:rPr lang="en-US" dirty="0"/>
                        <a:t>Marriott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32217"/>
                  </a:ext>
                </a:extLst>
              </a:tr>
              <a:tr h="109458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10:30 – 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Deploying ASP.NET Core Apps</a:t>
                      </a:r>
                    </a:p>
                    <a:p>
                      <a:r>
                        <a:rPr lang="en-US" dirty="0" err="1"/>
                        <a:t>Moscone</a:t>
                      </a:r>
                      <a:r>
                        <a:rPr lang="en-US" dirty="0"/>
                        <a:t> 2001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709895"/>
                  </a:ext>
                </a:extLst>
              </a:tr>
              <a:tr h="109458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12:30 – 13:30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ASP.NET</a:t>
                      </a:r>
                      <a:r>
                        <a:rPr lang="en-US" b="1" baseline="0" dirty="0"/>
                        <a:t> Core: MVC Deep Dive</a:t>
                      </a:r>
                    </a:p>
                    <a:p>
                      <a:r>
                        <a:rPr lang="en-US" baseline="0" dirty="0"/>
                        <a:t>Marriott 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Web Platform: An Inside Look at What’s New for Microsoft </a:t>
                      </a:r>
                      <a:r>
                        <a:rPr lang="en-US" b="1" dirty="0" err="1"/>
                        <a:t>EdgeHTML</a:t>
                      </a:r>
                      <a:r>
                        <a:rPr lang="en-US" b="1" dirty="0"/>
                        <a:t>, </a:t>
                      </a:r>
                      <a:r>
                        <a:rPr lang="en-US" b="1" dirty="0" err="1"/>
                        <a:t>Chakra</a:t>
                      </a:r>
                      <a:r>
                        <a:rPr lang="en-US" b="1" baseline="0" dirty="0" err="1"/>
                        <a:t>Core</a:t>
                      </a:r>
                      <a:r>
                        <a:rPr lang="en-US" b="1" baseline="0" dirty="0"/>
                        <a:t>, F12 Tools, and Microsoft Edge Extensions</a:t>
                      </a:r>
                    </a:p>
                    <a:p>
                      <a:r>
                        <a:rPr lang="en-US" baseline="0" dirty="0" err="1"/>
                        <a:t>Moscone</a:t>
                      </a:r>
                      <a:r>
                        <a:rPr lang="en-US" baseline="0" dirty="0"/>
                        <a:t> 2001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125460"/>
                  </a:ext>
                </a:extLst>
              </a:tr>
              <a:tr h="109458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14:00 – 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656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823701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837" y="1820862"/>
            <a:ext cx="4762500" cy="476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61237" y="906462"/>
            <a:ext cx="4430765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/>
                </a:solidFill>
              </a:rPr>
              <a:t>REVIEW THIS SESSION</a:t>
            </a:r>
          </a:p>
        </p:txBody>
      </p:sp>
    </p:spTree>
    <p:extLst>
      <p:ext uri="{BB962C8B-B14F-4D97-AF65-F5344CB8AC3E}">
        <p14:creationId xmlns:p14="http://schemas.microsoft.com/office/powerpoint/2010/main" val="75496249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Welcome to Code Labs</a:t>
            </a:r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365760" y="1792347"/>
            <a:ext cx="11704320" cy="4524315"/>
          </a:xfrm>
          <a:prstGeom prst="rect">
            <a:avLst/>
          </a:prstGeom>
        </p:spPr>
        <p:txBody>
          <a:bodyPr/>
          <a:lstStyle>
            <a:lvl1pPr marL="342834" marR="0" indent="-342834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99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088" marR="0" indent="-241253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46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03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058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548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830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112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394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Minimal slides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Lots of hands on coding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Don’t worry if you don’t finish 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	(code and docs are public)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Sessions are filmed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Get help from a proctor if you’re stuck!</a:t>
            </a:r>
          </a:p>
        </p:txBody>
      </p:sp>
    </p:spTree>
    <p:extLst>
      <p:ext uri="{BB962C8B-B14F-4D97-AF65-F5344CB8AC3E}">
        <p14:creationId xmlns:p14="http://schemas.microsoft.com/office/powerpoint/2010/main" val="3434943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92"/>
            <a:ext cx="16379116" cy="921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3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Code Labs: Web Dev track</a:t>
            </a:r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365760" y="1792347"/>
            <a:ext cx="11704320" cy="4524315"/>
          </a:xfrm>
          <a:prstGeom prst="rect">
            <a:avLst/>
          </a:prstGeom>
        </p:spPr>
        <p:txBody>
          <a:bodyPr/>
          <a:lstStyle>
            <a:lvl1pPr marL="342834" marR="0" indent="-342834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99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088" marR="0" indent="-241253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46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03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058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548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830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112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394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563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Module 1 – Intro to ASP.NET Core</a:t>
            </a:r>
          </a:p>
          <a:p>
            <a:pPr marL="0" marR="0" lvl="0" indent="0" algn="l" defTabSz="932563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Module 2 – ASP.NET Core 1.0 Internals</a:t>
            </a:r>
          </a:p>
          <a:p>
            <a:pPr marL="0" marR="0" lvl="0" indent="0" algn="l" defTabSz="932563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Module 3 – Deployment and Azure w/ ASP.NET Core</a:t>
            </a:r>
          </a:p>
          <a:p>
            <a:pPr marL="0" marR="0" lvl="0" indent="0" algn="l" defTabSz="932563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Module 4 – Front End Web Development</a:t>
            </a:r>
          </a:p>
          <a:p>
            <a:pPr marL="0" marR="0" lvl="0" indent="0" algn="l" defTabSz="932563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Best if you do them in order, but not required</a:t>
            </a:r>
          </a:p>
        </p:txBody>
      </p:sp>
    </p:spTree>
    <p:extLst>
      <p:ext uri="{BB962C8B-B14F-4D97-AF65-F5344CB8AC3E}">
        <p14:creationId xmlns:p14="http://schemas.microsoft.com/office/powerpoint/2010/main" val="281370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Module 2: ASP.NET Core 1.0 Internals</a:t>
            </a:r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365760" y="1792347"/>
            <a:ext cx="11704320" cy="4524315"/>
          </a:xfrm>
          <a:prstGeom prst="rect">
            <a:avLst/>
          </a:prstGeom>
        </p:spPr>
        <p:txBody>
          <a:bodyPr/>
          <a:lstStyle>
            <a:lvl1pPr marL="342834" marR="0" indent="-342834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99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088" marR="0" indent="-241253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46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03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058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548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830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112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394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Working with Static Files</a:t>
            </a:r>
          </a:p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Intro to Routing and MVC</a:t>
            </a:r>
          </a:p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Writing Custom Middleware</a:t>
            </a:r>
          </a:p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Add Authentication to your Web Applications</a:t>
            </a:r>
          </a:p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Disclaimer: This is an advanced session</a:t>
            </a:r>
          </a:p>
        </p:txBody>
      </p:sp>
    </p:spTree>
    <p:extLst>
      <p:ext uri="{BB962C8B-B14F-4D97-AF65-F5344CB8AC3E}">
        <p14:creationId xmlns:p14="http://schemas.microsoft.com/office/powerpoint/2010/main" val="197641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ASP.NET Core Middleware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914" y="1546543"/>
            <a:ext cx="8280646" cy="529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8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</a:endParaRPr>
          </a:p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1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Exercise 1: Working with Static Files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9437" y="2278062"/>
            <a:ext cx="10744200" cy="136960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1 - Serving Static Files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2 - Adding Default Document Support</a:t>
            </a:r>
          </a:p>
        </p:txBody>
      </p:sp>
    </p:spTree>
    <p:extLst>
      <p:ext uri="{BB962C8B-B14F-4D97-AF65-F5344CB8AC3E}">
        <p14:creationId xmlns:p14="http://schemas.microsoft.com/office/powerpoint/2010/main" val="158506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Exercise 2: Intro to Routing and MVC</a:t>
            </a:r>
          </a:p>
        </p:txBody>
      </p:sp>
    </p:spTree>
    <p:extLst>
      <p:ext uri="{BB962C8B-B14F-4D97-AF65-F5344CB8AC3E}">
        <p14:creationId xmlns:p14="http://schemas.microsoft.com/office/powerpoint/2010/main" val="178511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Exercise 3: Writing Custom Middleware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9437" y="2278062"/>
            <a:ext cx="11049000" cy="309623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1 - Writing Inline Middleware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2 - Moving the Middleware to its</a:t>
            </a:r>
            <a:r>
              <a:rPr kumimoji="0" lang="en-US" sz="3600" b="0" i="0" u="none" strike="noStrike" kern="0" cap="none" spc="0" normalizeH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 own Type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3 - Adding Options to Middleware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>
                <a:solidFill>
                  <a:srgbClr val="0078D7"/>
                </a:solidFill>
              </a:rPr>
              <a:t>Task 4 - Reading Request Culture </a:t>
            </a:r>
            <a:r>
              <a:rPr lang="en-US" sz="3600" kern="0" dirty="0" err="1">
                <a:solidFill>
                  <a:srgbClr val="0078D7"/>
                </a:solidFill>
              </a:rPr>
              <a:t>Config</a:t>
            </a:r>
            <a:r>
              <a:rPr lang="en-US" sz="3600" kern="0" dirty="0">
                <a:solidFill>
                  <a:srgbClr val="0078D7"/>
                </a:solidFill>
              </a:rPr>
              <a:t> from a File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5</a:t>
            </a:r>
            <a:r>
              <a:rPr kumimoji="0" lang="en-US" sz="3600" b="0" i="0" u="none" strike="noStrike" kern="0" cap="none" spc="0" normalizeH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 - Flowing Options from DI to Middleware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74918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1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1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8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9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6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8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9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2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9"/>
</p:tagLst>
</file>

<file path=ppt/theme/theme1.xml><?xml version="1.0" encoding="utf-8"?>
<a:theme xmlns:a="http://schemas.openxmlformats.org/drawingml/2006/main" name="WHITE TEMPLATE">
  <a:themeElements>
    <a:clrScheme name="Custom 6">
      <a:dk1>
        <a:srgbClr val="505050"/>
      </a:dk1>
      <a:lt1>
        <a:srgbClr val="FFFFFF"/>
      </a:lt1>
      <a:dk2>
        <a:srgbClr val="107C10"/>
      </a:dk2>
      <a:lt2>
        <a:srgbClr val="D5F7F6"/>
      </a:lt2>
      <a:accent1>
        <a:srgbClr val="107C10"/>
      </a:accent1>
      <a:accent2>
        <a:srgbClr val="0377D6"/>
      </a:accent2>
      <a:accent3>
        <a:srgbClr val="00B294"/>
      </a:accent3>
      <a:accent4>
        <a:srgbClr val="A80000"/>
      </a:accent4>
      <a:accent5>
        <a:srgbClr val="D83B01"/>
      </a:accent5>
      <a:accent6>
        <a:srgbClr val="FEB900"/>
      </a:accent6>
      <a:hlink>
        <a:srgbClr val="107C10"/>
      </a:hlink>
      <a:folHlink>
        <a:srgbClr val="107C1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Consumer_GREEN_1.potx" id="{E6351070-060E-4EB7-8FC9-7F6CD9537A4B}" vid="{9FBE0A09-7139-47DB-B6B8-8BE9F30C10C8}"/>
    </a:ext>
  </a:extLst>
</a:theme>
</file>

<file path=ppt/theme/theme2.xml><?xml version="1.0" encoding="utf-8"?>
<a:theme xmlns:a="http://schemas.openxmlformats.org/drawingml/2006/main" name="5_WinHEC_15_English_Light_Template">
  <a:themeElements>
    <a:clrScheme name="Custom 23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5C2D91"/>
      </a:accent2>
      <a:accent3>
        <a:srgbClr val="B4009E"/>
      </a:accent3>
      <a:accent4>
        <a:srgbClr val="008272"/>
      </a:accent4>
      <a:accent5>
        <a:srgbClr val="D83B01"/>
      </a:accent5>
      <a:accent6>
        <a:srgbClr val="737373"/>
      </a:accent6>
      <a:hlink>
        <a:srgbClr val="FFFFFF"/>
      </a:hlink>
      <a:folHlink>
        <a:srgbClr val="FFFF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inHEC-2015_Template_English.potx" id="{81AB864D-238E-4588-9D0A-99D6225255FB}" vid="{A24EE2F5-30D2-458F-B57A-D072799E705F}"/>
    </a:ext>
  </a:extLst>
</a:theme>
</file>

<file path=ppt/theme/theme3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 [Read-Only]" id="{62C8F834-9186-4898-AE6F-C61716902C44}" vid="{D032FD0F-7DAB-4113-97A5-C89486A2E43E}"/>
    </a:ext>
  </a:extLst>
</a:theme>
</file>

<file path=ppt/theme/theme4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10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11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12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13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14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15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16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17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18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19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2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20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21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22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23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24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25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26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27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4EDBEC711BD14FBA6FF5C10FEFEAC7" ma:contentTypeVersion="2" ma:contentTypeDescription="Create a new document." ma:contentTypeScope="" ma:versionID="2439c5e21841780d4f192983b535a097">
  <xsd:schema xmlns:xsd="http://www.w3.org/2001/XMLSchema" xmlns:xs="http://www.w3.org/2001/XMLSchema" xmlns:p="http://schemas.microsoft.com/office/2006/metadata/properties" xmlns:ns2="83cd2334-221a-48c3-9034-bfd1542dfe28" targetNamespace="http://schemas.microsoft.com/office/2006/metadata/properties" ma:root="true" ma:fieldsID="2bca9163d8d0b233c3086236a9289b04" ns2:_="">
    <xsd:import namespace="83cd2334-221a-48c3-9034-bfd1542dfe2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cd2334-221a-48c3-9034-bfd1542dfe2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8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29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0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3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83cd2334-221a-48c3-9034-bfd1542dfe28">
      <UserInfo>
        <DisplayName>Gilad Turbahn</DisplayName>
        <AccountId>511</AccountId>
        <AccountType/>
      </UserInfo>
      <UserInfo>
        <DisplayName>Keith Boyd</DisplayName>
        <AccountId>993</AccountId>
        <AccountType/>
      </UserInfo>
      <UserInfo>
        <DisplayName>Christopher Harrison</DisplayName>
        <AccountId>1176</AccountId>
        <AccountType/>
      </UserInfo>
    </SharedWithUsers>
  </documentManagement>
</p:properties>
</file>

<file path=customXml/item32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33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4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5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6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7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8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9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Props1.xml><?xml version="1.0" encoding="utf-8"?>
<ds:datastoreItem xmlns:ds="http://schemas.openxmlformats.org/officeDocument/2006/customXml" ds:itemID="{6FB9D450-4C47-4A44-8C0D-C78D8A54C46F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F68D8396-E21C-4AFF-8FDD-70D00673D0EE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4E8278DB-3CDD-48A7-992E-A7596AD335B9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C63AC2F0-1DEB-4E91-A88A-7A014A172F4F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B5105A87-47B6-44F6-97FD-4619C0556604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432851C6-BC05-4673-B853-6D08AB80CDC4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3C954CC5-1CAC-4EC3-9791-8630483065B9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0B54C583-7BAB-4080-8093-C5F84F5A225A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38217AA1-CC95-49A9-B284-2ED4D347D7CA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FE651ABA-5DC1-4ABD-A06E-055AE54B337B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D6FEE829-2115-45B4-8110-670FD454542B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8257D6BC-B71E-4D95-81E4-A1D4A8174168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08C4EE12-DF69-4FFC-9E40-C7991F3490A6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376216F9-AF6B-4844-AE8C-B9F953F916AB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ED350DFE-2319-4AB0-BC96-1D36D125365A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C0F92A87-A216-45A9-B9C0-0515663D35BF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4B16F4FE-7C26-4443-B426-81998D23ED87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4E805D65-1532-4BB0-8F41-8013167C0009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21F6B647-976A-41D0-B760-9DF9DFC6AE3C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11F98F69-7518-4AE2-AE7B-E037DC9DDC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cd2334-221a-48c3-9034-bfd1542dfe2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8.xml><?xml version="1.0" encoding="utf-8"?>
<ds:datastoreItem xmlns:ds="http://schemas.openxmlformats.org/officeDocument/2006/customXml" ds:itemID="{7959CC6A-F423-4783-B968-3BCC86A7394E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8893E80D-6D0C-4E0F-AA22-E5615BB87E5B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0.xml><?xml version="1.0" encoding="utf-8"?>
<ds:datastoreItem xmlns:ds="http://schemas.openxmlformats.org/officeDocument/2006/customXml" ds:itemID="{0282FB20-2D4C-459D-8468-77D1D3C6925D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F990F116-B58F-4255-B05B-DA3808E0E5C6}">
  <ds:schemaRefs>
    <ds:schemaRef ds:uri="http://schemas.microsoft.com/office/infopath/2007/PartnerControls"/>
    <ds:schemaRef ds:uri="83cd2334-221a-48c3-9034-bfd1542dfe28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</ds:schemaRefs>
</ds:datastoreItem>
</file>

<file path=customXml/itemProps32.xml><?xml version="1.0" encoding="utf-8"?>
<ds:datastoreItem xmlns:ds="http://schemas.openxmlformats.org/officeDocument/2006/customXml" ds:itemID="{3DC6CABD-46E1-4C27-A0B3-616DC56F8E5C}">
  <ds:schemaRefs>
    <ds:schemaRef ds:uri="http://schemas.microsoft.com/VisualStudio/2011/storyboarding/control"/>
  </ds:schemaRefs>
</ds:datastoreItem>
</file>

<file path=customXml/itemProps33.xml><?xml version="1.0" encoding="utf-8"?>
<ds:datastoreItem xmlns:ds="http://schemas.openxmlformats.org/officeDocument/2006/customXml" ds:itemID="{366CA990-F93D-4100-9654-65D9E30F4E1C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8BD595CA-AC5E-43B9-B966-E468A16E8322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42D603BF-B513-4201-A599-21BA0F4FFC40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D4B5F268-5930-44CD-BDF1-D0A04D4BBC1C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67213E6F-7B96-4222-888B-63710B06D885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4C1B3C27-4803-4D72-A3F8-6668A3F0A24B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82DB428A-B8F8-483F-8276-095629A8ECDB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Brand_template_16-9_Consumer_GREEN_1</Template>
  <TotalTime>4618</TotalTime>
  <Words>434</Words>
  <Application>Microsoft Office PowerPoint</Application>
  <PresentationFormat>Custom</PresentationFormat>
  <Paragraphs>93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Calibri</vt:lpstr>
      <vt:lpstr>Consolas</vt:lpstr>
      <vt:lpstr>Segoe UI</vt:lpstr>
      <vt:lpstr>Segoe UI Light</vt:lpstr>
      <vt:lpstr>Wingdings</vt:lpstr>
      <vt:lpstr>WHITE TEMPLATE</vt:lpstr>
      <vt:lpstr>5_WinHEC_15_English_Light_Template</vt:lpstr>
      <vt:lpstr>5-30721_Build_2016_Template_Light</vt:lpstr>
      <vt:lpstr>5-30610_Microsoft_Ignite_Keynote_Template</vt:lpstr>
      <vt:lpstr>Web Dev 2: ASP.NET Core 1.0 Internals</vt:lpstr>
      <vt:lpstr>Welcome to Code Labs</vt:lpstr>
      <vt:lpstr>PowerPoint Presentation</vt:lpstr>
      <vt:lpstr>Code Labs: Web Dev track</vt:lpstr>
      <vt:lpstr>Module 2: ASP.NET Core 1.0 Internals</vt:lpstr>
      <vt:lpstr>ASP.NET Core Middleware</vt:lpstr>
      <vt:lpstr>Exercise 1: Working with Static Files</vt:lpstr>
      <vt:lpstr>Exercise 2: Intro to Routing and MVC</vt:lpstr>
      <vt:lpstr>Exercise 3: Writing Custom Middleware</vt:lpstr>
      <vt:lpstr>Exercise 4: Add Authentication</vt:lpstr>
      <vt:lpstr>Wrap-up</vt:lpstr>
      <vt:lpstr>Web Dev Code Lab Related Sessions Wednesday 03/30</vt:lpstr>
      <vt:lpstr>Web Dev Code Lab Related Sessions Thursday 03/31</vt:lpstr>
      <vt:lpstr>Web Dev Code Lab Related Sessions Friday 04/01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2016 Web Code Labs | Module 2</dc:title>
  <dc:subject>&lt;Speech title here&gt;</dc:subject>
  <dc:creator>Microsoft Office User</dc:creator>
  <cp:keywords>MSVID, Brand Guidelines, Branding, Visual Identity, grid</cp:keywords>
  <dc:description>Template: Maryfj_x000d_
Formatting: _x000d_
Audience Type:</dc:description>
  <cp:lastModifiedBy>Jon Galloway</cp:lastModifiedBy>
  <cp:revision>248</cp:revision>
  <dcterms:created xsi:type="dcterms:W3CDTF">2015-06-04T21:40:17Z</dcterms:created>
  <dcterms:modified xsi:type="dcterms:W3CDTF">2016-03-31T16:35:40Z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0x010100674EDBEC711BD14FBA6FF5C10FEFEAC7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</Properties>
</file>

<file path=docProps/thumbnail.jpeg>
</file>